
<file path=[Content_Types].xml><?xml version="1.0" encoding="utf-8"?>
<Types xmlns="http://schemas.openxmlformats.org/package/2006/content-types">
  <Default Extension="gif" ContentType="image/gi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58" r:id="rId4"/>
  </p:sldMasterIdLst>
  <p:notesMasterIdLst>
    <p:notesMasterId r:id="rId15"/>
  </p:notesMasterIdLst>
  <p:handoutMasterIdLst>
    <p:handoutMasterId r:id="rId16"/>
  </p:handoutMasterIdLst>
  <p:sldIdLst>
    <p:sldId id="350" r:id="rId5"/>
    <p:sldId id="368" r:id="rId6"/>
    <p:sldId id="361" r:id="rId7"/>
    <p:sldId id="363" r:id="rId8"/>
    <p:sldId id="364" r:id="rId9"/>
    <p:sldId id="370" r:id="rId10"/>
    <p:sldId id="369" r:id="rId11"/>
    <p:sldId id="371" r:id="rId12"/>
    <p:sldId id="372" r:id="rId13"/>
    <p:sldId id="343"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CA655"/>
    <a:srgbClr val="5F5F5F"/>
    <a:srgbClr val="2C567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DB48C16-8E85-45F3-8A47-CF43E7050ABA}" v="4" dt="2025-03-07T18:14:09.416"/>
    <p1510:client id="{E608AAD3-44FF-44D2-ADCD-5D6E51B9AEF2}" v="49" dt="2025-03-07T04:00:34.794"/>
  </p1510:revLst>
</p1510:revInfo>
</file>

<file path=ppt/tableStyles.xml><?xml version="1.0" encoding="utf-8"?>
<a:tblStyleLst xmlns:a="http://schemas.openxmlformats.org/drawingml/2006/main" def="{8799B23B-EC83-4686-B30A-512413B5E67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3333" autoAdjust="0"/>
  </p:normalViewPr>
  <p:slideViewPr>
    <p:cSldViewPr snapToGrid="0">
      <p:cViewPr varScale="1">
        <p:scale>
          <a:sx n="93" d="100"/>
          <a:sy n="93" d="100"/>
        </p:scale>
        <p:origin x="1236" y="84"/>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lly Hansen" userId="45a1cc32-7a63-490b-9964-5915ca5134fa" providerId="ADAL" clId="{9DB48C16-8E85-45F3-8A47-CF43E7050ABA}"/>
    <pc:docChg chg="undo custSel modSld sldOrd">
      <pc:chgData name="Kelly Hansen" userId="45a1cc32-7a63-490b-9964-5915ca5134fa" providerId="ADAL" clId="{9DB48C16-8E85-45F3-8A47-CF43E7050ABA}" dt="2025-03-07T20:27:40.694" v="444" actId="20577"/>
      <pc:docMkLst>
        <pc:docMk/>
      </pc:docMkLst>
      <pc:sldChg chg="addSp delSp modSp mod">
        <pc:chgData name="Kelly Hansen" userId="45a1cc32-7a63-490b-9964-5915ca5134fa" providerId="ADAL" clId="{9DB48C16-8E85-45F3-8A47-CF43E7050ABA}" dt="2025-03-07T18:16:49.081" v="437" actId="1076"/>
        <pc:sldMkLst>
          <pc:docMk/>
          <pc:sldMk cId="2336677316" sldId="343"/>
        </pc:sldMkLst>
        <pc:spChg chg="add del mod">
          <ac:chgData name="Kelly Hansen" userId="45a1cc32-7a63-490b-9964-5915ca5134fa" providerId="ADAL" clId="{9DB48C16-8E85-45F3-8A47-CF43E7050ABA}" dt="2025-03-07T18:16:49.081" v="437" actId="1076"/>
          <ac:spMkLst>
            <pc:docMk/>
            <pc:sldMk cId="2336677316" sldId="343"/>
            <ac:spMk id="8" creationId="{B8902E10-61ED-1171-1379-2F8BD07A3011}"/>
          </ac:spMkLst>
        </pc:spChg>
        <pc:spChg chg="add del mod">
          <ac:chgData name="Kelly Hansen" userId="45a1cc32-7a63-490b-9964-5915ca5134fa" providerId="ADAL" clId="{9DB48C16-8E85-45F3-8A47-CF43E7050ABA}" dt="2025-03-07T18:16:20.778" v="425" actId="478"/>
          <ac:spMkLst>
            <pc:docMk/>
            <pc:sldMk cId="2336677316" sldId="343"/>
            <ac:spMk id="9" creationId="{317283E7-791D-ABD2-B292-93E34F6EAED1}"/>
          </ac:spMkLst>
        </pc:spChg>
        <pc:picChg chg="add mod">
          <ac:chgData name="Kelly Hansen" userId="45a1cc32-7a63-490b-9964-5915ca5134fa" providerId="ADAL" clId="{9DB48C16-8E85-45F3-8A47-CF43E7050ABA}" dt="2025-03-07T16:16:54.802" v="418" actId="14100"/>
          <ac:picMkLst>
            <pc:docMk/>
            <pc:sldMk cId="2336677316" sldId="343"/>
            <ac:picMk id="6" creationId="{37A0A1B0-6FB2-653C-BE08-0AB285CC420B}"/>
          </ac:picMkLst>
        </pc:picChg>
      </pc:sldChg>
      <pc:sldChg chg="addSp delSp modSp mod">
        <pc:chgData name="Kelly Hansen" userId="45a1cc32-7a63-490b-9964-5915ca5134fa" providerId="ADAL" clId="{9DB48C16-8E85-45F3-8A47-CF43E7050ABA}" dt="2025-03-07T20:27:40.694" v="444" actId="20577"/>
        <pc:sldMkLst>
          <pc:docMk/>
          <pc:sldMk cId="2960950710" sldId="350"/>
        </pc:sldMkLst>
        <pc:spChg chg="mod">
          <ac:chgData name="Kelly Hansen" userId="45a1cc32-7a63-490b-9964-5915ca5134fa" providerId="ADAL" clId="{9DB48C16-8E85-45F3-8A47-CF43E7050ABA}" dt="2025-03-07T20:27:40.694" v="444" actId="20577"/>
          <ac:spMkLst>
            <pc:docMk/>
            <pc:sldMk cId="2960950710" sldId="350"/>
            <ac:spMk id="3" creationId="{F18E61D8-31A3-2D45-8E25-CBE846E26E1C}"/>
          </ac:spMkLst>
        </pc:spChg>
        <pc:picChg chg="add del mod">
          <ac:chgData name="Kelly Hansen" userId="45a1cc32-7a63-490b-9964-5915ca5134fa" providerId="ADAL" clId="{9DB48C16-8E85-45F3-8A47-CF43E7050ABA}" dt="2025-03-07T16:16:04.798" v="404" actId="478"/>
          <ac:picMkLst>
            <pc:docMk/>
            <pc:sldMk cId="2960950710" sldId="350"/>
            <ac:picMk id="5" creationId="{8BD36E72-BACA-36D1-9070-AD0CFC51D261}"/>
          </ac:picMkLst>
        </pc:picChg>
        <pc:picChg chg="add mod">
          <ac:chgData name="Kelly Hansen" userId="45a1cc32-7a63-490b-9964-5915ca5134fa" providerId="ADAL" clId="{9DB48C16-8E85-45F3-8A47-CF43E7050ABA}" dt="2025-03-07T16:16:40.138" v="413" actId="14100"/>
          <ac:picMkLst>
            <pc:docMk/>
            <pc:sldMk cId="2960950710" sldId="350"/>
            <ac:picMk id="7" creationId="{2694EF73-68A5-98B9-45ED-549A44D87EE8}"/>
          </ac:picMkLst>
        </pc:picChg>
      </pc:sldChg>
      <pc:sldChg chg="modSp mod">
        <pc:chgData name="Kelly Hansen" userId="45a1cc32-7a63-490b-9964-5915ca5134fa" providerId="ADAL" clId="{9DB48C16-8E85-45F3-8A47-CF43E7050ABA}" dt="2025-03-07T00:46:12.627" v="366" actId="1076"/>
        <pc:sldMkLst>
          <pc:docMk/>
          <pc:sldMk cId="391246093" sldId="361"/>
        </pc:sldMkLst>
        <pc:spChg chg="mod">
          <ac:chgData name="Kelly Hansen" userId="45a1cc32-7a63-490b-9964-5915ca5134fa" providerId="ADAL" clId="{9DB48C16-8E85-45F3-8A47-CF43E7050ABA}" dt="2025-03-07T00:41:05.263" v="348" actId="1076"/>
          <ac:spMkLst>
            <pc:docMk/>
            <pc:sldMk cId="391246093" sldId="361"/>
            <ac:spMk id="2" creationId="{8943E68D-B998-5BF3-F8B6-06DAFCD69645}"/>
          </ac:spMkLst>
        </pc:spChg>
        <pc:spChg chg="mod">
          <ac:chgData name="Kelly Hansen" userId="45a1cc32-7a63-490b-9964-5915ca5134fa" providerId="ADAL" clId="{9DB48C16-8E85-45F3-8A47-CF43E7050ABA}" dt="2025-03-07T00:42:22.427" v="355" actId="1076"/>
          <ac:spMkLst>
            <pc:docMk/>
            <pc:sldMk cId="391246093" sldId="361"/>
            <ac:spMk id="3" creationId="{6F7E7959-46C9-E1A2-8141-5FCBA8DE1EE0}"/>
          </ac:spMkLst>
        </pc:spChg>
        <pc:spChg chg="mod">
          <ac:chgData name="Kelly Hansen" userId="45a1cc32-7a63-490b-9964-5915ca5134fa" providerId="ADAL" clId="{9DB48C16-8E85-45F3-8A47-CF43E7050ABA}" dt="2025-03-07T00:46:09.414" v="365" actId="1076"/>
          <ac:spMkLst>
            <pc:docMk/>
            <pc:sldMk cId="391246093" sldId="361"/>
            <ac:spMk id="9" creationId="{0B06EEEB-3B0A-C5FF-0556-2418D262984D}"/>
          </ac:spMkLst>
        </pc:spChg>
        <pc:spChg chg="mod">
          <ac:chgData name="Kelly Hansen" userId="45a1cc32-7a63-490b-9964-5915ca5134fa" providerId="ADAL" clId="{9DB48C16-8E85-45F3-8A47-CF43E7050ABA}" dt="2025-03-07T00:46:12.627" v="366" actId="1076"/>
          <ac:spMkLst>
            <pc:docMk/>
            <pc:sldMk cId="391246093" sldId="361"/>
            <ac:spMk id="11" creationId="{CC44239B-7197-71B4-1A8B-5003C2311538}"/>
          </ac:spMkLst>
        </pc:spChg>
      </pc:sldChg>
      <pc:sldChg chg="modSp mod">
        <pc:chgData name="Kelly Hansen" userId="45a1cc32-7a63-490b-9964-5915ca5134fa" providerId="ADAL" clId="{9DB48C16-8E85-45F3-8A47-CF43E7050ABA}" dt="2025-03-07T00:37:46" v="270" actId="5793"/>
        <pc:sldMkLst>
          <pc:docMk/>
          <pc:sldMk cId="495483412" sldId="363"/>
        </pc:sldMkLst>
        <pc:spChg chg="mod">
          <ac:chgData name="Kelly Hansen" userId="45a1cc32-7a63-490b-9964-5915ca5134fa" providerId="ADAL" clId="{9DB48C16-8E85-45F3-8A47-CF43E7050ABA}" dt="2025-03-07T00:32:26.858" v="53" actId="207"/>
          <ac:spMkLst>
            <pc:docMk/>
            <pc:sldMk cId="495483412" sldId="363"/>
            <ac:spMk id="4" creationId="{7782A119-28D1-B54D-A879-A0DDEC296674}"/>
          </ac:spMkLst>
        </pc:spChg>
        <pc:spChg chg="mod">
          <ac:chgData name="Kelly Hansen" userId="45a1cc32-7a63-490b-9964-5915ca5134fa" providerId="ADAL" clId="{9DB48C16-8E85-45F3-8A47-CF43E7050ABA}" dt="2025-03-07T00:37:46" v="270" actId="5793"/>
          <ac:spMkLst>
            <pc:docMk/>
            <pc:sldMk cId="495483412" sldId="363"/>
            <ac:spMk id="8" creationId="{7F52F621-1B1F-5E49-939F-12BD1A0FD522}"/>
          </ac:spMkLst>
        </pc:spChg>
        <pc:spChg chg="mod">
          <ac:chgData name="Kelly Hansen" userId="45a1cc32-7a63-490b-9964-5915ca5134fa" providerId="ADAL" clId="{9DB48C16-8E85-45F3-8A47-CF43E7050ABA}" dt="2025-03-07T00:37:36.797" v="267" actId="113"/>
          <ac:spMkLst>
            <pc:docMk/>
            <pc:sldMk cId="495483412" sldId="363"/>
            <ac:spMk id="15" creationId="{5BB0B1E3-2665-0A54-55BF-2DB91A71CCD4}"/>
          </ac:spMkLst>
        </pc:spChg>
      </pc:sldChg>
      <pc:sldChg chg="ord">
        <pc:chgData name="Kelly Hansen" userId="45a1cc32-7a63-490b-9964-5915ca5134fa" providerId="ADAL" clId="{9DB48C16-8E85-45F3-8A47-CF43E7050ABA}" dt="2025-03-07T00:44:56.477" v="363"/>
        <pc:sldMkLst>
          <pc:docMk/>
          <pc:sldMk cId="643842168" sldId="364"/>
        </pc:sldMkLst>
      </pc:sldChg>
      <pc:sldChg chg="ord">
        <pc:chgData name="Kelly Hansen" userId="45a1cc32-7a63-490b-9964-5915ca5134fa" providerId="ADAL" clId="{9DB48C16-8E85-45F3-8A47-CF43E7050ABA}" dt="2025-03-07T00:42:09.230" v="353"/>
        <pc:sldMkLst>
          <pc:docMk/>
          <pc:sldMk cId="3954993493" sldId="368"/>
        </pc:sldMkLst>
      </pc:sldChg>
      <pc:sldChg chg="modSp mod">
        <pc:chgData name="Kelly Hansen" userId="45a1cc32-7a63-490b-9964-5915ca5134fa" providerId="ADAL" clId="{9DB48C16-8E85-45F3-8A47-CF43E7050ABA}" dt="2025-03-07T00:43:26.941" v="361" actId="20577"/>
        <pc:sldMkLst>
          <pc:docMk/>
          <pc:sldMk cId="3199671843" sldId="370"/>
        </pc:sldMkLst>
        <pc:spChg chg="mod">
          <ac:chgData name="Kelly Hansen" userId="45a1cc32-7a63-490b-9964-5915ca5134fa" providerId="ADAL" clId="{9DB48C16-8E85-45F3-8A47-CF43E7050ABA}" dt="2025-03-07T00:43:19.422" v="358" actId="21"/>
          <ac:spMkLst>
            <pc:docMk/>
            <pc:sldMk cId="3199671843" sldId="370"/>
            <ac:spMk id="4" creationId="{7782A119-28D1-B54D-A879-A0DDEC296674}"/>
          </ac:spMkLst>
        </pc:spChg>
        <pc:spChg chg="mod">
          <ac:chgData name="Kelly Hansen" userId="45a1cc32-7a63-490b-9964-5915ca5134fa" providerId="ADAL" clId="{9DB48C16-8E85-45F3-8A47-CF43E7050ABA}" dt="2025-03-07T00:43:26.941" v="361" actId="20577"/>
          <ac:spMkLst>
            <pc:docMk/>
            <pc:sldMk cId="3199671843" sldId="370"/>
            <ac:spMk id="15" creationId="{5BB0B1E3-2665-0A54-55BF-2DB91A71CCD4}"/>
          </ac:spMkLst>
        </pc:spChg>
      </pc:sldChg>
    </pc:docChg>
  </pc:docChgLst>
  <pc:docChgLst>
    <pc:chgData name="Kelly Hansen" userId="45a1cc32-7a63-490b-9964-5915ca5134fa" providerId="ADAL" clId="{E608AAD3-44FF-44D2-ADCD-5D6E51B9AEF2}"/>
    <pc:docChg chg="undo custSel addSld delSld modSld sldOrd">
      <pc:chgData name="Kelly Hansen" userId="45a1cc32-7a63-490b-9964-5915ca5134fa" providerId="ADAL" clId="{E608AAD3-44FF-44D2-ADCD-5D6E51B9AEF2}" dt="2025-03-07T04:36:10.633" v="1468" actId="20577"/>
      <pc:docMkLst>
        <pc:docMk/>
      </pc:docMkLst>
      <pc:sldChg chg="modSp mod">
        <pc:chgData name="Kelly Hansen" userId="45a1cc32-7a63-490b-9964-5915ca5134fa" providerId="ADAL" clId="{E608AAD3-44FF-44D2-ADCD-5D6E51B9AEF2}" dt="2025-03-07T04:34:30.316" v="1463" actId="20577"/>
        <pc:sldMkLst>
          <pc:docMk/>
          <pc:sldMk cId="391246093" sldId="361"/>
        </pc:sldMkLst>
        <pc:spChg chg="mod">
          <ac:chgData name="Kelly Hansen" userId="45a1cc32-7a63-490b-9964-5915ca5134fa" providerId="ADAL" clId="{E608AAD3-44FF-44D2-ADCD-5D6E51B9AEF2}" dt="2025-03-07T03:13:05.564" v="417" actId="1076"/>
          <ac:spMkLst>
            <pc:docMk/>
            <pc:sldMk cId="391246093" sldId="361"/>
            <ac:spMk id="2" creationId="{8943E68D-B998-5BF3-F8B6-06DAFCD69645}"/>
          </ac:spMkLst>
        </pc:spChg>
        <pc:spChg chg="mod">
          <ac:chgData name="Kelly Hansen" userId="45a1cc32-7a63-490b-9964-5915ca5134fa" providerId="ADAL" clId="{E608AAD3-44FF-44D2-ADCD-5D6E51B9AEF2}" dt="2025-03-07T04:34:30.316" v="1463" actId="20577"/>
          <ac:spMkLst>
            <pc:docMk/>
            <pc:sldMk cId="391246093" sldId="361"/>
            <ac:spMk id="3" creationId="{6F7E7959-46C9-E1A2-8141-5FCBA8DE1EE0}"/>
          </ac:spMkLst>
        </pc:spChg>
        <pc:spChg chg="mod">
          <ac:chgData name="Kelly Hansen" userId="45a1cc32-7a63-490b-9964-5915ca5134fa" providerId="ADAL" clId="{E608AAD3-44FF-44D2-ADCD-5D6E51B9AEF2}" dt="2025-03-07T03:12:56.665" v="416" actId="20577"/>
          <ac:spMkLst>
            <pc:docMk/>
            <pc:sldMk cId="391246093" sldId="361"/>
            <ac:spMk id="11" creationId="{CC44239B-7197-71B4-1A8B-5003C2311538}"/>
          </ac:spMkLst>
        </pc:spChg>
      </pc:sldChg>
      <pc:sldChg chg="addSp delSp modSp mod">
        <pc:chgData name="Kelly Hansen" userId="45a1cc32-7a63-490b-9964-5915ca5134fa" providerId="ADAL" clId="{E608AAD3-44FF-44D2-ADCD-5D6E51B9AEF2}" dt="2025-03-07T04:04:01.714" v="1384" actId="207"/>
        <pc:sldMkLst>
          <pc:docMk/>
          <pc:sldMk cId="495483412" sldId="363"/>
        </pc:sldMkLst>
        <pc:spChg chg="mod">
          <ac:chgData name="Kelly Hansen" userId="45a1cc32-7a63-490b-9964-5915ca5134fa" providerId="ADAL" clId="{E608AAD3-44FF-44D2-ADCD-5D6E51B9AEF2}" dt="2025-03-07T03:13:27.044" v="419" actId="20577"/>
          <ac:spMkLst>
            <pc:docMk/>
            <pc:sldMk cId="495483412" sldId="363"/>
            <ac:spMk id="2" creationId="{C18026B5-2F88-BA48-A996-4A13FDFAA43A}"/>
          </ac:spMkLst>
        </pc:spChg>
        <pc:spChg chg="add mod">
          <ac:chgData name="Kelly Hansen" userId="45a1cc32-7a63-490b-9964-5915ca5134fa" providerId="ADAL" clId="{E608AAD3-44FF-44D2-ADCD-5D6E51B9AEF2}" dt="2025-03-07T04:04:01.714" v="1384" actId="207"/>
          <ac:spMkLst>
            <pc:docMk/>
            <pc:sldMk cId="495483412" sldId="363"/>
            <ac:spMk id="6" creationId="{00497E65-2891-62E8-9B8C-A3A1E537811D}"/>
          </ac:spMkLst>
        </pc:spChg>
        <pc:spChg chg="mod">
          <ac:chgData name="Kelly Hansen" userId="45a1cc32-7a63-490b-9964-5915ca5134fa" providerId="ADAL" clId="{E608AAD3-44FF-44D2-ADCD-5D6E51B9AEF2}" dt="2025-03-07T04:03:31.890" v="1361" actId="14100"/>
          <ac:spMkLst>
            <pc:docMk/>
            <pc:sldMk cId="495483412" sldId="363"/>
            <ac:spMk id="7" creationId="{59AB2998-E06C-528B-97D4-EC18242FF441}"/>
          </ac:spMkLst>
        </pc:spChg>
        <pc:spChg chg="mod">
          <ac:chgData name="Kelly Hansen" userId="45a1cc32-7a63-490b-9964-5915ca5134fa" providerId="ADAL" clId="{E608AAD3-44FF-44D2-ADCD-5D6E51B9AEF2}" dt="2025-03-07T04:02:10.718" v="1324" actId="12"/>
          <ac:spMkLst>
            <pc:docMk/>
            <pc:sldMk cId="495483412" sldId="363"/>
            <ac:spMk id="8" creationId="{7F52F621-1B1F-5E49-939F-12BD1A0FD522}"/>
          </ac:spMkLst>
        </pc:spChg>
        <pc:spChg chg="del mod">
          <ac:chgData name="Kelly Hansen" userId="45a1cc32-7a63-490b-9964-5915ca5134fa" providerId="ADAL" clId="{E608AAD3-44FF-44D2-ADCD-5D6E51B9AEF2}" dt="2025-03-07T03:15:32.214" v="436" actId="478"/>
          <ac:spMkLst>
            <pc:docMk/>
            <pc:sldMk cId="495483412" sldId="363"/>
            <ac:spMk id="13" creationId="{989BA7EB-74ED-E3EB-1321-4A29EF18D5FB}"/>
          </ac:spMkLst>
        </pc:spChg>
      </pc:sldChg>
      <pc:sldChg chg="ord">
        <pc:chgData name="Kelly Hansen" userId="45a1cc32-7a63-490b-9964-5915ca5134fa" providerId="ADAL" clId="{E608AAD3-44FF-44D2-ADCD-5D6E51B9AEF2}" dt="2025-03-07T02:53:49.590" v="53"/>
        <pc:sldMkLst>
          <pc:docMk/>
          <pc:sldMk cId="643842168" sldId="364"/>
        </pc:sldMkLst>
      </pc:sldChg>
      <pc:sldChg chg="del">
        <pc:chgData name="Kelly Hansen" userId="45a1cc32-7a63-490b-9964-5915ca5134fa" providerId="ADAL" clId="{E608AAD3-44FF-44D2-ADCD-5D6E51B9AEF2}" dt="2025-03-07T03:31:05.455" v="654" actId="2696"/>
        <pc:sldMkLst>
          <pc:docMk/>
          <pc:sldMk cId="980881704" sldId="366"/>
        </pc:sldMkLst>
      </pc:sldChg>
      <pc:sldChg chg="del">
        <pc:chgData name="Kelly Hansen" userId="45a1cc32-7a63-490b-9964-5915ca5134fa" providerId="ADAL" clId="{E608AAD3-44FF-44D2-ADCD-5D6E51B9AEF2}" dt="2025-03-07T03:30:40.841" v="653" actId="2696"/>
        <pc:sldMkLst>
          <pc:docMk/>
          <pc:sldMk cId="2304501866" sldId="367"/>
        </pc:sldMkLst>
      </pc:sldChg>
      <pc:sldChg chg="addSp delSp modSp mod">
        <pc:chgData name="Kelly Hansen" userId="45a1cc32-7a63-490b-9964-5915ca5134fa" providerId="ADAL" clId="{E608AAD3-44FF-44D2-ADCD-5D6E51B9AEF2}" dt="2025-03-07T04:06:12.433" v="1460" actId="20577"/>
        <pc:sldMkLst>
          <pc:docMk/>
          <pc:sldMk cId="3341699642" sldId="369"/>
        </pc:sldMkLst>
        <pc:spChg chg="mod">
          <ac:chgData name="Kelly Hansen" userId="45a1cc32-7a63-490b-9964-5915ca5134fa" providerId="ADAL" clId="{E608AAD3-44FF-44D2-ADCD-5D6E51B9AEF2}" dt="2025-03-07T03:22:26.471" v="572"/>
          <ac:spMkLst>
            <pc:docMk/>
            <pc:sldMk cId="3341699642" sldId="369"/>
            <ac:spMk id="3" creationId="{9CD657E5-4675-E84E-840E-4F6D4868C5A9}"/>
          </ac:spMkLst>
        </pc:spChg>
        <pc:spChg chg="mod">
          <ac:chgData name="Kelly Hansen" userId="45a1cc32-7a63-490b-9964-5915ca5134fa" providerId="ADAL" clId="{E608AAD3-44FF-44D2-ADCD-5D6E51B9AEF2}" dt="2025-03-07T03:18:42.850" v="524"/>
          <ac:spMkLst>
            <pc:docMk/>
            <pc:sldMk cId="3341699642" sldId="369"/>
            <ac:spMk id="4" creationId="{6AF03CC0-7DA0-ED4F-B612-580E138D588A}"/>
          </ac:spMkLst>
        </pc:spChg>
        <pc:spChg chg="del">
          <ac:chgData name="Kelly Hansen" userId="45a1cc32-7a63-490b-9964-5915ca5134fa" providerId="ADAL" clId="{E608AAD3-44FF-44D2-ADCD-5D6E51B9AEF2}" dt="2025-03-07T03:22:32.804" v="573" actId="478"/>
          <ac:spMkLst>
            <pc:docMk/>
            <pc:sldMk cId="3341699642" sldId="369"/>
            <ac:spMk id="5" creationId="{0B4B9306-DDC0-AD4F-A9C2-739C6AEB0172}"/>
          </ac:spMkLst>
        </pc:spChg>
        <pc:spChg chg="mod">
          <ac:chgData name="Kelly Hansen" userId="45a1cc32-7a63-490b-9964-5915ca5134fa" providerId="ADAL" clId="{E608AAD3-44FF-44D2-ADCD-5D6E51B9AEF2}" dt="2025-03-07T04:05:38.484" v="1445" actId="20577"/>
          <ac:spMkLst>
            <pc:docMk/>
            <pc:sldMk cId="3341699642" sldId="369"/>
            <ac:spMk id="6" creationId="{B7D8EEE0-6E1C-9F47-936F-25FCC2FC368C}"/>
          </ac:spMkLst>
        </pc:spChg>
        <pc:spChg chg="add del mod">
          <ac:chgData name="Kelly Hansen" userId="45a1cc32-7a63-490b-9964-5915ca5134fa" providerId="ADAL" clId="{E608AAD3-44FF-44D2-ADCD-5D6E51B9AEF2}" dt="2025-03-07T03:22:39.917" v="574" actId="478"/>
          <ac:spMkLst>
            <pc:docMk/>
            <pc:sldMk cId="3341699642" sldId="369"/>
            <ac:spMk id="10" creationId="{7DB363DA-C3C5-9461-395E-4F9654E877BF}"/>
          </ac:spMkLst>
        </pc:spChg>
        <pc:spChg chg="add mod">
          <ac:chgData name="Kelly Hansen" userId="45a1cc32-7a63-490b-9964-5915ca5134fa" providerId="ADAL" clId="{E608AAD3-44FF-44D2-ADCD-5D6E51B9AEF2}" dt="2025-03-07T04:06:12.433" v="1460" actId="20577"/>
          <ac:spMkLst>
            <pc:docMk/>
            <pc:sldMk cId="3341699642" sldId="369"/>
            <ac:spMk id="11" creationId="{EAE1DA0F-6EBC-6120-ABA3-9D98D5229FAC}"/>
          </ac:spMkLst>
        </pc:spChg>
        <pc:spChg chg="del">
          <ac:chgData name="Kelly Hansen" userId="45a1cc32-7a63-490b-9964-5915ca5134fa" providerId="ADAL" clId="{E608AAD3-44FF-44D2-ADCD-5D6E51B9AEF2}" dt="2025-03-07T03:27:58.862" v="624" actId="478"/>
          <ac:spMkLst>
            <pc:docMk/>
            <pc:sldMk cId="3341699642" sldId="369"/>
            <ac:spMk id="15" creationId="{8F125B60-1E1D-F55C-E0ED-FB6AD4BC7631}"/>
          </ac:spMkLst>
        </pc:spChg>
      </pc:sldChg>
      <pc:sldChg chg="modSp mod ord">
        <pc:chgData name="Kelly Hansen" userId="45a1cc32-7a63-490b-9964-5915ca5134fa" providerId="ADAL" clId="{E608AAD3-44FF-44D2-ADCD-5D6E51B9AEF2}" dt="2025-03-07T04:01:42.185" v="1322" actId="403"/>
        <pc:sldMkLst>
          <pc:docMk/>
          <pc:sldMk cId="3199671843" sldId="370"/>
        </pc:sldMkLst>
        <pc:spChg chg="mod">
          <ac:chgData name="Kelly Hansen" userId="45a1cc32-7a63-490b-9964-5915ca5134fa" providerId="ADAL" clId="{E608AAD3-44FF-44D2-ADCD-5D6E51B9AEF2}" dt="2025-03-07T04:01:42.185" v="1322" actId="403"/>
          <ac:spMkLst>
            <pc:docMk/>
            <pc:sldMk cId="3199671843" sldId="370"/>
            <ac:spMk id="4" creationId="{7782A119-28D1-B54D-A879-A0DDEC296674}"/>
          </ac:spMkLst>
        </pc:spChg>
        <pc:spChg chg="mod">
          <ac:chgData name="Kelly Hansen" userId="45a1cc32-7a63-490b-9964-5915ca5134fa" providerId="ADAL" clId="{E608AAD3-44FF-44D2-ADCD-5D6E51B9AEF2}" dt="2025-03-07T04:01:36.159" v="1321" actId="403"/>
          <ac:spMkLst>
            <pc:docMk/>
            <pc:sldMk cId="3199671843" sldId="370"/>
            <ac:spMk id="15" creationId="{5BB0B1E3-2665-0A54-55BF-2DB91A71CCD4}"/>
          </ac:spMkLst>
        </pc:spChg>
      </pc:sldChg>
      <pc:sldChg chg="addSp delSp modSp add mod">
        <pc:chgData name="Kelly Hansen" userId="45a1cc32-7a63-490b-9964-5915ca5134fa" providerId="ADAL" clId="{E608AAD3-44FF-44D2-ADCD-5D6E51B9AEF2}" dt="2025-03-07T03:56:27.915" v="1247" actId="14100"/>
        <pc:sldMkLst>
          <pc:docMk/>
          <pc:sldMk cId="4028472329" sldId="371"/>
        </pc:sldMkLst>
        <pc:spChg chg="del mod">
          <ac:chgData name="Kelly Hansen" userId="45a1cc32-7a63-490b-9964-5915ca5134fa" providerId="ADAL" clId="{E608AAD3-44FF-44D2-ADCD-5D6E51B9AEF2}" dt="2025-03-07T03:55:09.903" v="1229" actId="478"/>
          <ac:spMkLst>
            <pc:docMk/>
            <pc:sldMk cId="4028472329" sldId="371"/>
            <ac:spMk id="2" creationId="{4C6B4B76-8FE1-5C15-E6A7-B66126B37FB5}"/>
          </ac:spMkLst>
        </pc:spChg>
        <pc:spChg chg="del">
          <ac:chgData name="Kelly Hansen" userId="45a1cc32-7a63-490b-9964-5915ca5134fa" providerId="ADAL" clId="{E608AAD3-44FF-44D2-ADCD-5D6E51B9AEF2}" dt="2025-03-07T02:55:17.113" v="93" actId="478"/>
          <ac:spMkLst>
            <pc:docMk/>
            <pc:sldMk cId="4028472329" sldId="371"/>
            <ac:spMk id="3" creationId="{BD13AE4C-E2A6-C51E-5F80-37F11ABB3C0C}"/>
          </ac:spMkLst>
        </pc:spChg>
        <pc:spChg chg="del">
          <ac:chgData name="Kelly Hansen" userId="45a1cc32-7a63-490b-9964-5915ca5134fa" providerId="ADAL" clId="{E608AAD3-44FF-44D2-ADCD-5D6E51B9AEF2}" dt="2025-03-07T02:55:07.446" v="90" actId="478"/>
          <ac:spMkLst>
            <pc:docMk/>
            <pc:sldMk cId="4028472329" sldId="371"/>
            <ac:spMk id="5" creationId="{812108A5-BEC4-90F1-0614-B23531A7F734}"/>
          </ac:spMkLst>
        </pc:spChg>
        <pc:spChg chg="del">
          <ac:chgData name="Kelly Hansen" userId="45a1cc32-7a63-490b-9964-5915ca5134fa" providerId="ADAL" clId="{E608AAD3-44FF-44D2-ADCD-5D6E51B9AEF2}" dt="2025-03-07T02:55:04.161" v="89" actId="478"/>
          <ac:spMkLst>
            <pc:docMk/>
            <pc:sldMk cId="4028472329" sldId="371"/>
            <ac:spMk id="6" creationId="{ADA9C316-006C-9349-76C6-3B140C0A4B37}"/>
          </ac:spMkLst>
        </pc:spChg>
        <pc:spChg chg="del">
          <ac:chgData name="Kelly Hansen" userId="45a1cc32-7a63-490b-9964-5915ca5134fa" providerId="ADAL" clId="{E608AAD3-44FF-44D2-ADCD-5D6E51B9AEF2}" dt="2025-03-07T02:54:59.911" v="88" actId="478"/>
          <ac:spMkLst>
            <pc:docMk/>
            <pc:sldMk cId="4028472329" sldId="371"/>
            <ac:spMk id="7" creationId="{229CD221-D7F8-55D9-E0BA-47EF200373B5}"/>
          </ac:spMkLst>
        </pc:spChg>
        <pc:spChg chg="del">
          <ac:chgData name="Kelly Hansen" userId="45a1cc32-7a63-490b-9964-5915ca5134fa" providerId="ADAL" clId="{E608AAD3-44FF-44D2-ADCD-5D6E51B9AEF2}" dt="2025-03-07T02:58:11.538" v="101" actId="478"/>
          <ac:spMkLst>
            <pc:docMk/>
            <pc:sldMk cId="4028472329" sldId="371"/>
            <ac:spMk id="8" creationId="{B51F84AD-33A0-C9E0-C839-56F994C968E8}"/>
          </ac:spMkLst>
        </pc:spChg>
        <pc:spChg chg="add del mod">
          <ac:chgData name="Kelly Hansen" userId="45a1cc32-7a63-490b-9964-5915ca5134fa" providerId="ADAL" clId="{E608AAD3-44FF-44D2-ADCD-5D6E51B9AEF2}" dt="2025-03-07T02:55:10.092" v="91" actId="478"/>
          <ac:spMkLst>
            <pc:docMk/>
            <pc:sldMk cId="4028472329" sldId="371"/>
            <ac:spMk id="12" creationId="{39DEF13E-2A26-2F7E-F47F-47A4B89854E2}"/>
          </ac:spMkLst>
        </pc:spChg>
        <pc:spChg chg="add mod">
          <ac:chgData name="Kelly Hansen" userId="45a1cc32-7a63-490b-9964-5915ca5134fa" providerId="ADAL" clId="{E608AAD3-44FF-44D2-ADCD-5D6E51B9AEF2}" dt="2025-03-07T02:55:52.724" v="95"/>
          <ac:spMkLst>
            <pc:docMk/>
            <pc:sldMk cId="4028472329" sldId="371"/>
            <ac:spMk id="14" creationId="{B83B8C2C-2869-89AD-F83A-3BF7D1DFC5C3}"/>
          </ac:spMkLst>
        </pc:spChg>
        <pc:spChg chg="add mod">
          <ac:chgData name="Kelly Hansen" userId="45a1cc32-7a63-490b-9964-5915ca5134fa" providerId="ADAL" clId="{E608AAD3-44FF-44D2-ADCD-5D6E51B9AEF2}" dt="2025-03-07T02:55:52.724" v="95"/>
          <ac:spMkLst>
            <pc:docMk/>
            <pc:sldMk cId="4028472329" sldId="371"/>
            <ac:spMk id="15" creationId="{5E2F8D6C-60CB-300A-A481-47F15D5D6BDD}"/>
          </ac:spMkLst>
        </pc:spChg>
        <pc:spChg chg="add mod">
          <ac:chgData name="Kelly Hansen" userId="45a1cc32-7a63-490b-9964-5915ca5134fa" providerId="ADAL" clId="{E608AAD3-44FF-44D2-ADCD-5D6E51B9AEF2}" dt="2025-03-07T02:55:52.724" v="95"/>
          <ac:spMkLst>
            <pc:docMk/>
            <pc:sldMk cId="4028472329" sldId="371"/>
            <ac:spMk id="16" creationId="{5347FF10-A39C-074C-7423-631D19BEA74C}"/>
          </ac:spMkLst>
        </pc:spChg>
        <pc:spChg chg="del">
          <ac:chgData name="Kelly Hansen" userId="45a1cc32-7a63-490b-9964-5915ca5134fa" providerId="ADAL" clId="{E608AAD3-44FF-44D2-ADCD-5D6E51B9AEF2}" dt="2025-03-07T02:55:12.974" v="92" actId="478"/>
          <ac:spMkLst>
            <pc:docMk/>
            <pc:sldMk cId="4028472329" sldId="371"/>
            <ac:spMk id="18" creationId="{D73940FA-F308-CBA3-A19A-665464301FB7}"/>
          </ac:spMkLst>
        </pc:spChg>
        <pc:spChg chg="add mod">
          <ac:chgData name="Kelly Hansen" userId="45a1cc32-7a63-490b-9964-5915ca5134fa" providerId="ADAL" clId="{E608AAD3-44FF-44D2-ADCD-5D6E51B9AEF2}" dt="2025-03-07T02:57:40.224" v="96"/>
          <ac:spMkLst>
            <pc:docMk/>
            <pc:sldMk cId="4028472329" sldId="371"/>
            <ac:spMk id="19" creationId="{99D517BD-C678-D4A5-EB9D-33365F3B8DB6}"/>
          </ac:spMkLst>
        </pc:spChg>
        <pc:spChg chg="add del mod">
          <ac:chgData name="Kelly Hansen" userId="45a1cc32-7a63-490b-9964-5915ca5134fa" providerId="ADAL" clId="{E608AAD3-44FF-44D2-ADCD-5D6E51B9AEF2}" dt="2025-03-07T02:58:18.581" v="105" actId="478"/>
          <ac:spMkLst>
            <pc:docMk/>
            <pc:sldMk cId="4028472329" sldId="371"/>
            <ac:spMk id="21" creationId="{7B36FE36-2329-B230-5ACE-D034CAF3447C}"/>
          </ac:spMkLst>
        </pc:spChg>
        <pc:spChg chg="add del mod">
          <ac:chgData name="Kelly Hansen" userId="45a1cc32-7a63-490b-9964-5915ca5134fa" providerId="ADAL" clId="{E608AAD3-44FF-44D2-ADCD-5D6E51B9AEF2}" dt="2025-03-07T02:58:11.541" v="103"/>
          <ac:spMkLst>
            <pc:docMk/>
            <pc:sldMk cId="4028472329" sldId="371"/>
            <ac:spMk id="22" creationId="{6F181A33-210E-7132-F676-220497A32751}"/>
          </ac:spMkLst>
        </pc:spChg>
        <pc:spChg chg="add del mod">
          <ac:chgData name="Kelly Hansen" userId="45a1cc32-7a63-490b-9964-5915ca5134fa" providerId="ADAL" clId="{E608AAD3-44FF-44D2-ADCD-5D6E51B9AEF2}" dt="2025-03-07T02:58:16.396" v="104" actId="478"/>
          <ac:spMkLst>
            <pc:docMk/>
            <pc:sldMk cId="4028472329" sldId="371"/>
            <ac:spMk id="24" creationId="{DAB3F3C8-0E38-8C4A-4BF8-CC251C5F8B2E}"/>
          </ac:spMkLst>
        </pc:spChg>
        <pc:spChg chg="add del mod">
          <ac:chgData name="Kelly Hansen" userId="45a1cc32-7a63-490b-9964-5915ca5134fa" providerId="ADAL" clId="{E608AAD3-44FF-44D2-ADCD-5D6E51B9AEF2}" dt="2025-03-07T03:55:16.277" v="1230" actId="478"/>
          <ac:spMkLst>
            <pc:docMk/>
            <pc:sldMk cId="4028472329" sldId="371"/>
            <ac:spMk id="26" creationId="{6299197B-DF0A-A829-7A24-2F678F961DA8}"/>
          </ac:spMkLst>
        </pc:spChg>
        <pc:graphicFrameChg chg="add mod">
          <ac:chgData name="Kelly Hansen" userId="45a1cc32-7a63-490b-9964-5915ca5134fa" providerId="ADAL" clId="{E608AAD3-44FF-44D2-ADCD-5D6E51B9AEF2}" dt="2025-03-07T02:55:49.715" v="94"/>
          <ac:graphicFrameMkLst>
            <pc:docMk/>
            <pc:sldMk cId="4028472329" sldId="371"/>
            <ac:graphicFrameMk id="13" creationId="{BD14B8EC-9D2C-6CD8-E86B-D24728FDB1FD}"/>
          </ac:graphicFrameMkLst>
        </pc:graphicFrameChg>
        <pc:graphicFrameChg chg="add mod modGraphic">
          <ac:chgData name="Kelly Hansen" userId="45a1cc32-7a63-490b-9964-5915ca5134fa" providerId="ADAL" clId="{E608AAD3-44FF-44D2-ADCD-5D6E51B9AEF2}" dt="2025-03-07T03:56:27.915" v="1247" actId="14100"/>
          <ac:graphicFrameMkLst>
            <pc:docMk/>
            <pc:sldMk cId="4028472329" sldId="371"/>
            <ac:graphicFrameMk id="17" creationId="{A6680963-98E1-83A9-63FC-FE6AD36CA8F5}"/>
          </ac:graphicFrameMkLst>
        </pc:graphicFrameChg>
      </pc:sldChg>
      <pc:sldChg chg="addSp delSp modSp new mod">
        <pc:chgData name="Kelly Hansen" userId="45a1cc32-7a63-490b-9964-5915ca5134fa" providerId="ADAL" clId="{E608AAD3-44FF-44D2-ADCD-5D6E51B9AEF2}" dt="2025-03-07T04:36:10.633" v="1468" actId="20577"/>
        <pc:sldMkLst>
          <pc:docMk/>
          <pc:sldMk cId="509342813" sldId="372"/>
        </pc:sldMkLst>
        <pc:spChg chg="mod">
          <ac:chgData name="Kelly Hansen" userId="45a1cc32-7a63-490b-9964-5915ca5134fa" providerId="ADAL" clId="{E608AAD3-44FF-44D2-ADCD-5D6E51B9AEF2}" dt="2025-03-07T04:06:54.426" v="1461" actId="313"/>
          <ac:spMkLst>
            <pc:docMk/>
            <pc:sldMk cId="509342813" sldId="372"/>
            <ac:spMk id="2" creationId="{D49818A9-D439-233D-16F2-20EB93B3D57C}"/>
          </ac:spMkLst>
        </pc:spChg>
        <pc:spChg chg="mod">
          <ac:chgData name="Kelly Hansen" userId="45a1cc32-7a63-490b-9964-5915ca5134fa" providerId="ADAL" clId="{E608AAD3-44FF-44D2-ADCD-5D6E51B9AEF2}" dt="2025-03-07T03:35:07.927" v="687" actId="20577"/>
          <ac:spMkLst>
            <pc:docMk/>
            <pc:sldMk cId="509342813" sldId="372"/>
            <ac:spMk id="3" creationId="{D63A1432-B85A-807E-811C-5245D446173C}"/>
          </ac:spMkLst>
        </pc:spChg>
        <pc:spChg chg="del">
          <ac:chgData name="Kelly Hansen" userId="45a1cc32-7a63-490b-9964-5915ca5134fa" providerId="ADAL" clId="{E608AAD3-44FF-44D2-ADCD-5D6E51B9AEF2}" dt="2025-03-07T03:37:38.996" v="688"/>
          <ac:spMkLst>
            <pc:docMk/>
            <pc:sldMk cId="509342813" sldId="372"/>
            <ac:spMk id="4" creationId="{800C0F5A-F180-6613-2447-C82F2A7CEF00}"/>
          </ac:spMkLst>
        </pc:spChg>
        <pc:spChg chg="mod">
          <ac:chgData name="Kelly Hansen" userId="45a1cc32-7a63-490b-9964-5915ca5134fa" providerId="ADAL" clId="{E608AAD3-44FF-44D2-ADCD-5D6E51B9AEF2}" dt="2025-03-07T03:39:29.951" v="762"/>
          <ac:spMkLst>
            <pc:docMk/>
            <pc:sldMk cId="509342813" sldId="372"/>
            <ac:spMk id="5" creationId="{55B7D5C0-07CB-61EA-623B-26233912B2CE}"/>
          </ac:spMkLst>
        </pc:spChg>
        <pc:spChg chg="del">
          <ac:chgData name="Kelly Hansen" userId="45a1cc32-7a63-490b-9964-5915ca5134fa" providerId="ADAL" clId="{E608AAD3-44FF-44D2-ADCD-5D6E51B9AEF2}" dt="2025-03-07T03:39:40.530" v="763"/>
          <ac:spMkLst>
            <pc:docMk/>
            <pc:sldMk cId="509342813" sldId="372"/>
            <ac:spMk id="6" creationId="{3ABD1227-EDC8-15CE-4D99-6DFCC3FAF476}"/>
          </ac:spMkLst>
        </pc:spChg>
        <pc:spChg chg="mod">
          <ac:chgData name="Kelly Hansen" userId="45a1cc32-7a63-490b-9964-5915ca5134fa" providerId="ADAL" clId="{E608AAD3-44FF-44D2-ADCD-5D6E51B9AEF2}" dt="2025-03-07T03:41:28.310" v="775"/>
          <ac:spMkLst>
            <pc:docMk/>
            <pc:sldMk cId="509342813" sldId="372"/>
            <ac:spMk id="7" creationId="{E911E9A2-6B66-17DA-169C-5D2E7D25A2BA}"/>
          </ac:spMkLst>
        </pc:spChg>
        <pc:spChg chg="del">
          <ac:chgData name="Kelly Hansen" userId="45a1cc32-7a63-490b-9964-5915ca5134fa" providerId="ADAL" clId="{E608AAD3-44FF-44D2-ADCD-5D6E51B9AEF2}" dt="2025-03-07T03:41:41.694" v="776"/>
          <ac:spMkLst>
            <pc:docMk/>
            <pc:sldMk cId="509342813" sldId="372"/>
            <ac:spMk id="8" creationId="{6C61B408-09AB-65FD-2F6B-9AE659E79EEF}"/>
          </ac:spMkLst>
        </pc:spChg>
        <pc:spChg chg="del">
          <ac:chgData name="Kelly Hansen" userId="45a1cc32-7a63-490b-9964-5915ca5134fa" providerId="ADAL" clId="{E608AAD3-44FF-44D2-ADCD-5D6E51B9AEF2}" dt="2025-03-07T03:38:55.347" v="756" actId="478"/>
          <ac:spMkLst>
            <pc:docMk/>
            <pc:sldMk cId="509342813" sldId="372"/>
            <ac:spMk id="11" creationId="{D7A34E30-DF05-E132-8B3E-900B8E5C9F3C}"/>
          </ac:spMkLst>
        </pc:spChg>
        <pc:spChg chg="add mod">
          <ac:chgData name="Kelly Hansen" userId="45a1cc32-7a63-490b-9964-5915ca5134fa" providerId="ADAL" clId="{E608AAD3-44FF-44D2-ADCD-5D6E51B9AEF2}" dt="2025-03-07T04:36:10.633" v="1468" actId="20577"/>
          <ac:spMkLst>
            <pc:docMk/>
            <pc:sldMk cId="509342813" sldId="372"/>
            <ac:spMk id="12" creationId="{8D9D097F-F4C5-877D-B33D-2A6B6A3B1CFB}"/>
          </ac:spMkLst>
        </pc:spChg>
        <pc:spChg chg="add mod">
          <ac:chgData name="Kelly Hansen" userId="45a1cc32-7a63-490b-9964-5915ca5134fa" providerId="ADAL" clId="{E608AAD3-44FF-44D2-ADCD-5D6E51B9AEF2}" dt="2025-03-07T03:59:03.039" v="1256" actId="14100"/>
          <ac:spMkLst>
            <pc:docMk/>
            <pc:sldMk cId="509342813" sldId="372"/>
            <ac:spMk id="13" creationId="{1D4A395D-514A-155F-5967-901A059B898B}"/>
          </ac:spMkLst>
        </pc:spChg>
        <pc:spChg chg="add mod">
          <ac:chgData name="Kelly Hansen" userId="45a1cc32-7a63-490b-9964-5915ca5134fa" providerId="ADAL" clId="{E608AAD3-44FF-44D2-ADCD-5D6E51B9AEF2}" dt="2025-03-07T03:59:07.228" v="1257" actId="14100"/>
          <ac:spMkLst>
            <pc:docMk/>
            <pc:sldMk cId="509342813" sldId="372"/>
            <ac:spMk id="16" creationId="{30881DE3-1FCD-4E3C-6C73-117DA95D7B6D}"/>
          </ac:spMkLst>
        </pc:spChg>
        <pc:spChg chg="add mod">
          <ac:chgData name="Kelly Hansen" userId="45a1cc32-7a63-490b-9964-5915ca5134fa" providerId="ADAL" clId="{E608AAD3-44FF-44D2-ADCD-5D6E51B9AEF2}" dt="2025-03-07T03:59:47.933" v="1318" actId="404"/>
          <ac:spMkLst>
            <pc:docMk/>
            <pc:sldMk cId="509342813" sldId="372"/>
            <ac:spMk id="17" creationId="{DD7EBE47-D895-9391-FA57-FBCD06DB645E}"/>
          </ac:spMkLst>
        </pc:spChg>
      </pc:sldChg>
      <pc:sldChg chg="add del">
        <pc:chgData name="Kelly Hansen" userId="45a1cc32-7a63-490b-9964-5915ca5134fa" providerId="ADAL" clId="{E608AAD3-44FF-44D2-ADCD-5D6E51B9AEF2}" dt="2025-03-07T03:30:36.113" v="652" actId="2696"/>
        <pc:sldMkLst>
          <pc:docMk/>
          <pc:sldMk cId="3580706780" sldId="372"/>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95B66E5-15AA-4745-8A67-3CE257BEE39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4" name="Footer Placeholder 3">
            <a:extLst>
              <a:ext uri="{FF2B5EF4-FFF2-40B4-BE49-F238E27FC236}">
                <a16:creationId xmlns:a16="http://schemas.microsoft.com/office/drawing/2014/main" id="{AC844A45-21B3-834A-A491-E4E4B9DC117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AC039FDB-18A0-074D-8BA3-A4C3DE896AF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E6D13E5-4CEC-3A4A-8E5D-AFCEE7512EEC}" type="slidenum">
              <a:t>‹#›</a:t>
            </a:fld>
            <a:endParaRPr lang="en-US"/>
          </a:p>
        </p:txBody>
      </p:sp>
    </p:spTree>
    <p:extLst>
      <p:ext uri="{BB962C8B-B14F-4D97-AF65-F5344CB8AC3E}">
        <p14:creationId xmlns:p14="http://schemas.microsoft.com/office/powerpoint/2010/main" val="26532284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EE7A52F-9D89-7442-A8E9-48D1527B5F6B}" type="datetimeFigureOut">
              <a:rPr lang="en-US" smtClean="0"/>
              <a:t>3/7/2025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9C7E07-3C67-C64C-8DA0-0404F6303970}" type="slidenum">
              <a:rPr lang="en-US" smtClean="0"/>
              <a:t>‹#›</a:t>
            </a:fld>
            <a:endParaRPr lang="en-US"/>
          </a:p>
        </p:txBody>
      </p:sp>
    </p:spTree>
    <p:extLst>
      <p:ext uri="{BB962C8B-B14F-4D97-AF65-F5344CB8AC3E}">
        <p14:creationId xmlns:p14="http://schemas.microsoft.com/office/powerpoint/2010/main" val="40325283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89C7E07-3C67-C64C-8DA0-0404F6303970}" type="slidenum">
              <a:rPr lang="en-US" smtClean="0"/>
              <a:t>1</a:t>
            </a:fld>
            <a:endParaRPr lang="en-US"/>
          </a:p>
        </p:txBody>
      </p:sp>
    </p:spTree>
    <p:extLst>
      <p:ext uri="{BB962C8B-B14F-4D97-AF65-F5344CB8AC3E}">
        <p14:creationId xmlns:p14="http://schemas.microsoft.com/office/powerpoint/2010/main" val="20381053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solidFill>
                <a:schemeClr val="bg1">
                  <a:lumMod val="65000"/>
                  <a:lumOff val="35000"/>
                </a:schemeClr>
              </a:solidFill>
            </a:endParaRPr>
          </a:p>
          <a:p>
            <a:r>
              <a:rPr lang="en-US" dirty="0">
                <a:solidFill>
                  <a:schemeClr val="bg1">
                    <a:lumMod val="65000"/>
                    <a:lumOff val="35000"/>
                  </a:schemeClr>
                </a:solidFill>
              </a:rPr>
              <a:t>* LMI = “Persons of low and moderate income” are defined as families, households, and individuals whose incomes do not exceed 80% of the county median income, adjusted for family or household size</a:t>
            </a:r>
            <a:endParaRPr lang="en-US" dirty="0"/>
          </a:p>
        </p:txBody>
      </p:sp>
      <p:sp>
        <p:nvSpPr>
          <p:cNvPr id="4" name="Slide Number Placeholder 3"/>
          <p:cNvSpPr>
            <a:spLocks noGrp="1"/>
          </p:cNvSpPr>
          <p:nvPr>
            <p:ph type="sldNum" sz="quarter" idx="5"/>
          </p:nvPr>
        </p:nvSpPr>
        <p:spPr/>
        <p:txBody>
          <a:bodyPr/>
          <a:lstStyle/>
          <a:p>
            <a:fld id="{A89C7E07-3C67-C64C-8DA0-0404F6303970}" type="slidenum">
              <a:rPr lang="en-US" smtClean="0"/>
              <a:t>2</a:t>
            </a:fld>
            <a:endParaRPr lang="en-US"/>
          </a:p>
        </p:txBody>
      </p:sp>
    </p:spTree>
    <p:extLst>
      <p:ext uri="{BB962C8B-B14F-4D97-AF65-F5344CB8AC3E}">
        <p14:creationId xmlns:p14="http://schemas.microsoft.com/office/powerpoint/2010/main" val="8288673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marR="0" lvl="0" indent="-285750" algn="just" defTabSz="914400" rtl="0" eaLnBrk="1" fontAlgn="auto" latinLnBrk="0" hangingPunct="0">
              <a:lnSpc>
                <a:spcPct val="100000"/>
              </a:lnSpc>
              <a:spcBef>
                <a:spcPts val="0"/>
              </a:spcBef>
              <a:spcAft>
                <a:spcPts val="0"/>
              </a:spcAft>
              <a:buClrTx/>
              <a:buSzTx/>
              <a:buFont typeface="Arial" panose="020B0604020202020204" pitchFamily="34" charset="0"/>
              <a:buChar char="•"/>
              <a:tabLst/>
              <a:defRPr/>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WHAT IS CDBG - The Community Development Block Grant (CDBG) Program is designed to assist rural cities and counties in improving economic opportunities and meeting community revitalization needs. HUD envisions CDBG funds to be used as gap financing to add the final necessary funds for a project to be successful. Grants vary based on annual allocations and activity limits. </a:t>
            </a:r>
            <a:endParaRPr lang="en-US" sz="1800" dirty="0">
              <a:solidFill>
                <a:schemeClr val="bg1">
                  <a:lumMod val="65000"/>
                  <a:lumOff val="35000"/>
                </a:schemeClr>
              </a:solidFill>
            </a:endParaRPr>
          </a:p>
          <a:p>
            <a:pPr marL="285750" marR="0" lvl="0" indent="-285750" algn="just" hangingPunct="0">
              <a:spcBef>
                <a:spcPts val="0"/>
              </a:spcBef>
              <a:spcAft>
                <a:spcPts val="0"/>
              </a:spcAft>
              <a:buFont typeface="Arial" panose="020B0604020202020204" pitchFamily="34" charset="0"/>
              <a:buChar char="•"/>
            </a:pPr>
            <a:endParaRPr lang="en-US" sz="1800" dirty="0">
              <a:effectLst/>
              <a:latin typeface="Book Antiqua" panose="02040602050305030304" pitchFamily="18" charset="0"/>
              <a:ea typeface="Times New Roman" panose="02020603050405020304" pitchFamily="18" charset="0"/>
              <a:cs typeface="Times New Roman" panose="02020603050405020304" pitchFamily="18" charset="0"/>
            </a:endParaRPr>
          </a:p>
          <a:p>
            <a:pPr marL="285750" marR="0" lvl="0" indent="-285750" algn="just" hangingPunct="0">
              <a:spcBef>
                <a:spcPts val="0"/>
              </a:spcBef>
              <a:spcAft>
                <a:spcPts val="0"/>
              </a:spcAft>
              <a:buFont typeface="Arial" panose="020B0604020202020204" pitchFamily="34" charset="0"/>
              <a:buChar char="•"/>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WHO is ELIGIBLE - CDBG funds are provided as grants to non-entitlement jurisdictions (</a:t>
            </a:r>
            <a:r>
              <a:rPr lang="en-US" sz="1800" dirty="0"/>
              <a:t>[</a:t>
            </a:r>
            <a:r>
              <a:rPr lang="en-US" sz="1800" dirty="0">
                <a:latin typeface="+mj-lt"/>
              </a:rPr>
              <a:t>cities with populations under 50,000 and counties with populations under 200,000) </a:t>
            </a: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and cannot be used to supplant general fund dollars. </a:t>
            </a:r>
            <a:endParaRPr lang="en-US" dirty="0"/>
          </a:p>
        </p:txBody>
      </p:sp>
      <p:sp>
        <p:nvSpPr>
          <p:cNvPr id="4" name="Slide Number Placeholder 3"/>
          <p:cNvSpPr>
            <a:spLocks noGrp="1"/>
          </p:cNvSpPr>
          <p:nvPr>
            <p:ph type="sldNum" sz="quarter" idx="5"/>
          </p:nvPr>
        </p:nvSpPr>
        <p:spPr/>
        <p:txBody>
          <a:bodyPr/>
          <a:lstStyle/>
          <a:p>
            <a:fld id="{A89C7E07-3C67-C64C-8DA0-0404F6303970}" type="slidenum">
              <a:rPr lang="en-US" smtClean="0"/>
              <a:t>3</a:t>
            </a:fld>
            <a:endParaRPr lang="en-US"/>
          </a:p>
        </p:txBody>
      </p:sp>
    </p:spTree>
    <p:extLst>
      <p:ext uri="{BB962C8B-B14F-4D97-AF65-F5344CB8AC3E}">
        <p14:creationId xmlns:p14="http://schemas.microsoft.com/office/powerpoint/2010/main" val="38446323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Every project, program, or activity, including Program Income projects, that receives CDBG funds through HCD must meet two criteria: the project must meet a national objective and it must also be an eligible activity.</a:t>
            </a:r>
          </a:p>
          <a:p>
            <a:pPr marL="171450" indent="-171450">
              <a:buFont typeface="Arial" panose="020B0604020202020204" pitchFamily="34" charset="0"/>
              <a:buChar char="•"/>
            </a:pPr>
            <a:r>
              <a:rPr lang="en-US" dirty="0"/>
              <a:t>National objective: benefit to low-to moderate income persons, elimination of blight, urgent need.</a:t>
            </a:r>
          </a:p>
          <a:p>
            <a:pPr marL="628650" lvl="1" indent="-171450">
              <a:buFont typeface="Arial" panose="020B0604020202020204" pitchFamily="34" charset="0"/>
              <a:buChar char="•"/>
            </a:pPr>
            <a:r>
              <a:rPr lang="en-US" dirty="0"/>
              <a:t>LMA: Low/Mod Area Benefit (LMA) 24 CFR 570.483(b)(1) For the Low/Mod Area Benefit (LMA) objective, benefits must be available to all the residents of a designated service area in which at least 51 percent of the residents are Low/Mod. If census tracts or block groups are used to define the area, Grantees should use U.S. Census data together with CDBG Income Limits to determine eligibility. For service areas not aligned with census tracts or block groups, Grantees must conduct surveys, or use another HCD authorized alternative data set, to determine the Low/Mod percentage for the area.</a:t>
            </a:r>
          </a:p>
          <a:p>
            <a:pPr marL="628650" lvl="1" indent="-171450">
              <a:buFont typeface="Arial" panose="020B0604020202020204" pitchFamily="34" charset="0"/>
              <a:buChar char="•"/>
            </a:pPr>
            <a:r>
              <a:rPr lang="en-US" dirty="0"/>
              <a:t>LMC: Under the Low/Mod Limited Clientele objective, benefits are provided to a specific group of eligible persons rather than every person in a defined service area. Exclusively benefit clientele who are generally presumed by HUD to be principally Low/Mod income persons. The following groups are currently presumed by HUD to be comprised principally of LMI persons: Abused children, ✓ Elderly persons, ✓ Survivors of domestic violence, ✓ Persons experiencing houselessness, ✓ Adults who meet the Bureau of Census’ definition of severely disabled adults, ✓ Adults with functional illiteracy, ✓ Persons living with AIDS, and ✓ Migrant farm workers.</a:t>
            </a:r>
          </a:p>
          <a:p>
            <a:pPr marL="628650" lvl="1" indent="-171450">
              <a:buFont typeface="Arial" panose="020B0604020202020204" pitchFamily="34" charset="0"/>
              <a:buChar char="•"/>
            </a:pPr>
            <a:r>
              <a:rPr lang="en-US" dirty="0"/>
              <a:t>LMH: Low/Mod Housing 24 CFR 570.483(b)(3) The Low/Mod Housing objective (LMH) is carried out for the purpose of providing or improving permanent, residential structures that will be occupied by Low/Mod households upon completion. To qualify under the Low/Mod Housing National Objective, the activity must result in housing that will be occupied by Low/Mod households upon completion. The housing can be either owner- or renter-occupied and can be either single-family or multi-family structures.  When the housing is to be rented, in order for a dwelling unit to be considered to benefit an LMI household, it must be occupied by the household at affordable rents.</a:t>
            </a:r>
          </a:p>
          <a:p>
            <a:pPr marL="628650" lvl="1" indent="-171450">
              <a:buFont typeface="Arial" panose="020B0604020202020204" pitchFamily="34" charset="0"/>
              <a:buChar char="•"/>
            </a:pPr>
            <a:r>
              <a:rPr lang="en-US" dirty="0"/>
              <a:t>LMJ: Low/Mod Jobs (LMJ) Most job creation or retention activities emanate from special economic development activities that meet the Low/Mod objective in the following way:  24 CFR 570.483(b)(4) Involve the employment of persons, the majority of whom are Low/Mod persons (e.g., a retail clothing store that creates or retains jobs principally for Low/Mod persons). This section provides the criteria for the Low/Mod Jobs standard. A Low/Mod jobs activity is one that creates or retains permanent jobs, at least 51% of which, on a full time equivalent (FTE) basis, are either held by Low/Mod persons or considered to be available to Low/Mod persons.</a:t>
            </a:r>
          </a:p>
          <a:p>
            <a:endParaRPr lang="en-US" dirty="0"/>
          </a:p>
        </p:txBody>
      </p:sp>
      <p:sp>
        <p:nvSpPr>
          <p:cNvPr id="4" name="Slide Number Placeholder 3"/>
          <p:cNvSpPr>
            <a:spLocks noGrp="1"/>
          </p:cNvSpPr>
          <p:nvPr>
            <p:ph type="sldNum" sz="quarter" idx="5"/>
          </p:nvPr>
        </p:nvSpPr>
        <p:spPr/>
        <p:txBody>
          <a:bodyPr/>
          <a:lstStyle/>
          <a:p>
            <a:fld id="{A89C7E07-3C67-C64C-8DA0-0404F6303970}" type="slidenum">
              <a:rPr lang="en-US" smtClean="0"/>
              <a:t>4</a:t>
            </a:fld>
            <a:endParaRPr lang="en-US"/>
          </a:p>
        </p:txBody>
      </p:sp>
    </p:spTree>
    <p:extLst>
      <p:ext uri="{BB962C8B-B14F-4D97-AF65-F5344CB8AC3E}">
        <p14:creationId xmlns:p14="http://schemas.microsoft.com/office/powerpoint/2010/main" val="37183783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Any activity not explicitly authorized under CDBG statute or regulations is ineligible for CDBG funds. It’s important to note that statute specifically stipulates certain activities may not be assisted with CDBG funds of particular note:</a:t>
            </a:r>
          </a:p>
          <a:p>
            <a:pPr marL="628650" lvl="1" indent="-171450">
              <a:buFont typeface="Arial" panose="020B0604020202020204" pitchFamily="34" charset="0"/>
              <a:buChar char="•"/>
            </a:pPr>
            <a:r>
              <a:rPr lang="en-US" dirty="0"/>
              <a:t>Buildings for the general conduct of government, except to create accessibility for disabled population (e.g., city hall),</a:t>
            </a:r>
          </a:p>
          <a:p>
            <a:pPr marL="628650" lvl="1" indent="-171450">
              <a:buFont typeface="Arial" panose="020B0604020202020204" pitchFamily="34" charset="0"/>
              <a:buChar char="•"/>
            </a:pPr>
            <a:r>
              <a:rPr lang="en-US" dirty="0"/>
              <a:t>General government expenses,</a:t>
            </a:r>
          </a:p>
          <a:p>
            <a:pPr marL="628650" lvl="1" indent="-171450">
              <a:buFont typeface="Arial" panose="020B0604020202020204" pitchFamily="34" charset="0"/>
              <a:buChar char="•"/>
            </a:pPr>
            <a:r>
              <a:rPr lang="en-US" dirty="0"/>
              <a:t>Operating and maintenance expenses for public facilities, improvements, and services,</a:t>
            </a:r>
          </a:p>
          <a:p>
            <a:pPr marL="628650" lvl="1" indent="-171450">
              <a:buFont typeface="Arial" panose="020B0604020202020204" pitchFamily="34" charset="0"/>
              <a:buChar char="•"/>
            </a:pPr>
            <a:r>
              <a:rPr lang="en-US" dirty="0"/>
              <a:t>PI: planning &amp; public service</a:t>
            </a:r>
          </a:p>
          <a:p>
            <a:endParaRPr lang="en-US" dirty="0"/>
          </a:p>
        </p:txBody>
      </p:sp>
      <p:sp>
        <p:nvSpPr>
          <p:cNvPr id="4" name="Slide Number Placeholder 3"/>
          <p:cNvSpPr>
            <a:spLocks noGrp="1"/>
          </p:cNvSpPr>
          <p:nvPr>
            <p:ph type="sldNum" sz="quarter" idx="5"/>
          </p:nvPr>
        </p:nvSpPr>
        <p:spPr/>
        <p:txBody>
          <a:bodyPr/>
          <a:lstStyle/>
          <a:p>
            <a:fld id="{A89C7E07-3C67-C64C-8DA0-0404F6303970}" type="slidenum">
              <a:rPr lang="en-US" smtClean="0"/>
              <a:t>5</a:t>
            </a:fld>
            <a:endParaRPr lang="en-US"/>
          </a:p>
        </p:txBody>
      </p:sp>
    </p:spTree>
    <p:extLst>
      <p:ext uri="{BB962C8B-B14F-4D97-AF65-F5344CB8AC3E}">
        <p14:creationId xmlns:p14="http://schemas.microsoft.com/office/powerpoint/2010/main" val="40741261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89C7E07-3C67-C64C-8DA0-0404F6303970}" type="slidenum">
              <a:rPr lang="en-US" smtClean="0"/>
              <a:t>10</a:t>
            </a:fld>
            <a:endParaRPr lang="en-US"/>
          </a:p>
        </p:txBody>
      </p:sp>
    </p:spTree>
    <p:extLst>
      <p:ext uri="{BB962C8B-B14F-4D97-AF65-F5344CB8AC3E}">
        <p14:creationId xmlns:p14="http://schemas.microsoft.com/office/powerpoint/2010/main" val="182389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6987D-0137-DE42-B76B-FF621E808D90}"/>
              </a:ext>
            </a:extLst>
          </p:cNvPr>
          <p:cNvSpPr>
            <a:spLocks noGrp="1"/>
          </p:cNvSpPr>
          <p:nvPr>
            <p:ph type="ctrTitle" hasCustomPrompt="1"/>
          </p:nvPr>
        </p:nvSpPr>
        <p:spPr>
          <a:xfrm>
            <a:off x="6367054" y="758752"/>
            <a:ext cx="5491571" cy="2871449"/>
          </a:xfrm>
          <a:prstGeom prst="rect">
            <a:avLst/>
          </a:prstGeom>
        </p:spPr>
        <p:txBody>
          <a:bodyPr lIns="0" tIns="0" rIns="0" bIns="0" anchor="b">
            <a:noAutofit/>
          </a:bodyPr>
          <a:lstStyle>
            <a:lvl1pPr algn="l">
              <a:defRPr sz="6000" b="1" i="0" spc="100" baseline="0">
                <a:solidFill>
                  <a:schemeClr val="bg1"/>
                </a:solidFill>
                <a:latin typeface="+mj-lt"/>
              </a:defRPr>
            </a:lvl1pPr>
          </a:lstStyle>
          <a:p>
            <a:r>
              <a:rPr lang="en-US"/>
              <a:t>Click to add title </a:t>
            </a:r>
          </a:p>
        </p:txBody>
      </p:sp>
      <p:grpSp>
        <p:nvGrpSpPr>
          <p:cNvPr id="9" name="Group 8">
            <a:extLst>
              <a:ext uri="{FF2B5EF4-FFF2-40B4-BE49-F238E27FC236}">
                <a16:creationId xmlns:a16="http://schemas.microsoft.com/office/drawing/2014/main" id="{C26C18C3-ED25-DD4B-BA72-24932D54DE37}"/>
              </a:ext>
              <a:ext uri="{C183D7F6-B498-43B3-948B-1728B52AA6E4}">
                <adec:decorative xmlns:adec="http://schemas.microsoft.com/office/drawing/2017/decorative" val="1"/>
              </a:ext>
            </a:extLst>
          </p:cNvPr>
          <p:cNvGrpSpPr>
            <a:grpSpLocks/>
          </p:cNvGrpSpPr>
          <p:nvPr userDrawn="1"/>
        </p:nvGrpSpPr>
        <p:grpSpPr bwMode="auto">
          <a:xfrm>
            <a:off x="1" y="758752"/>
            <a:ext cx="6099248" cy="6099248"/>
            <a:chOff x="0" y="12289"/>
            <a:chExt cx="3550" cy="3551"/>
          </a:xfrm>
        </p:grpSpPr>
        <p:sp>
          <p:nvSpPr>
            <p:cNvPr id="10" name="Freeform 9">
              <a:extLst>
                <a:ext uri="{FF2B5EF4-FFF2-40B4-BE49-F238E27FC236}">
                  <a16:creationId xmlns:a16="http://schemas.microsoft.com/office/drawing/2014/main" id="{C07CC263-2515-F147-8CC5-F8E9FF9FA8E4}"/>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sp>
          <p:nvSpPr>
            <p:cNvPr id="11" name="Freeform 10">
              <a:extLst>
                <a:ext uri="{FF2B5EF4-FFF2-40B4-BE49-F238E27FC236}">
                  <a16:creationId xmlns:a16="http://schemas.microsoft.com/office/drawing/2014/main" id="{43B40037-7481-524B-8685-404D965690F2}"/>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sp>
          <p:nvSpPr>
            <p:cNvPr id="12" name="Freeform 11">
              <a:extLst>
                <a:ext uri="{FF2B5EF4-FFF2-40B4-BE49-F238E27FC236}">
                  <a16:creationId xmlns:a16="http://schemas.microsoft.com/office/drawing/2014/main" id="{7B759713-8408-EE47-9394-3DA6F5E4B624}"/>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cxnSp>
        <p:nvCxnSpPr>
          <p:cNvPr id="13" name="Straight Connector 12">
            <a:extLst>
              <a:ext uri="{FF2B5EF4-FFF2-40B4-BE49-F238E27FC236}">
                <a16:creationId xmlns:a16="http://schemas.microsoft.com/office/drawing/2014/main" id="{A69706A2-3726-FE4E-B923-E75D48597816}"/>
              </a:ext>
              <a:ext uri="{C183D7F6-B498-43B3-948B-1728B52AA6E4}">
                <adec:decorative xmlns:adec="http://schemas.microsoft.com/office/drawing/2017/decorative" val="1"/>
              </a:ext>
            </a:extLst>
          </p:cNvPr>
          <p:cNvCxnSpPr>
            <a:cxnSpLocks/>
          </p:cNvCxnSpPr>
          <p:nvPr userDrawn="1"/>
        </p:nvCxnSpPr>
        <p:spPr>
          <a:xfrm>
            <a:off x="6367055" y="4252111"/>
            <a:ext cx="2133600" cy="3992"/>
          </a:xfrm>
          <a:prstGeom prst="line">
            <a:avLst/>
          </a:prstGeom>
          <a:ln w="101600">
            <a:solidFill>
              <a:schemeClr val="tx2"/>
            </a:solidFill>
          </a:ln>
        </p:spPr>
        <p:style>
          <a:lnRef idx="1">
            <a:schemeClr val="dk1"/>
          </a:lnRef>
          <a:fillRef idx="0">
            <a:schemeClr val="dk1"/>
          </a:fillRef>
          <a:effectRef idx="0">
            <a:schemeClr val="dk1"/>
          </a:effectRef>
          <a:fontRef idx="minor">
            <a:schemeClr val="tx1"/>
          </a:fontRef>
        </p:style>
      </p:cxnSp>
      <p:sp>
        <p:nvSpPr>
          <p:cNvPr id="18" name="Text Placeholder 29">
            <a:extLst>
              <a:ext uri="{FF2B5EF4-FFF2-40B4-BE49-F238E27FC236}">
                <a16:creationId xmlns:a16="http://schemas.microsoft.com/office/drawing/2014/main" id="{276A9CD7-E675-3048-86D3-3546A2F6B456}"/>
              </a:ext>
            </a:extLst>
          </p:cNvPr>
          <p:cNvSpPr>
            <a:spLocks noGrp="1"/>
          </p:cNvSpPr>
          <p:nvPr>
            <p:ph type="body" sz="quarter" idx="11" hasCustomPrompt="1"/>
          </p:nvPr>
        </p:nvSpPr>
        <p:spPr>
          <a:xfrm>
            <a:off x="6367055" y="4549553"/>
            <a:ext cx="5491570" cy="1606189"/>
          </a:xfrm>
        </p:spPr>
        <p:txBody>
          <a:bodyPr lIns="0" tIns="0" rIns="0" bIns="0">
            <a:normAutofit/>
          </a:bodyPr>
          <a:lstStyle>
            <a:lvl1pPr marL="0" indent="0">
              <a:buNone/>
              <a:defRPr sz="1800" b="0" i="0">
                <a:solidFill>
                  <a:schemeClr val="tx2"/>
                </a:solidFill>
                <a:latin typeface="+mn-lt"/>
              </a:defRPr>
            </a:lvl1pPr>
            <a:lvl2pPr>
              <a:defRPr sz="4000"/>
            </a:lvl2pPr>
            <a:lvl3pPr>
              <a:defRPr sz="4000"/>
            </a:lvl3pPr>
            <a:lvl4pPr>
              <a:defRPr sz="4000"/>
            </a:lvl4pPr>
            <a:lvl5pPr>
              <a:defRPr sz="4000"/>
            </a:lvl5pPr>
          </a:lstStyle>
          <a:p>
            <a:pPr lvl="0"/>
            <a:r>
              <a:rPr lang="en-US"/>
              <a:t>Click to add text</a:t>
            </a:r>
          </a:p>
        </p:txBody>
      </p:sp>
    </p:spTree>
    <p:extLst>
      <p:ext uri="{BB962C8B-B14F-4D97-AF65-F5344CB8AC3E}">
        <p14:creationId xmlns:p14="http://schemas.microsoft.com/office/powerpoint/2010/main" val="20271085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 Col">
    <p:bg>
      <p:bgPr>
        <a:solidFill>
          <a:schemeClr val="tx1"/>
        </a:solidFill>
        <a:effectLst/>
      </p:bgPr>
    </p:bg>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BDEF3328-825B-3946-8472-DB93D6A32867}"/>
              </a:ext>
              <a:ext uri="{C183D7F6-B498-43B3-948B-1728B52AA6E4}">
                <adec:decorative xmlns:adec="http://schemas.microsoft.com/office/drawing/2017/decorative" val="1"/>
              </a:ext>
            </a:extLst>
          </p:cNvPr>
          <p:cNvGrpSpPr>
            <a:grpSpLocks/>
          </p:cNvGrpSpPr>
          <p:nvPr userDrawn="1"/>
        </p:nvGrpSpPr>
        <p:grpSpPr bwMode="auto">
          <a:xfrm rot="16200000" flipV="1">
            <a:off x="0" y="3900132"/>
            <a:ext cx="2959226" cy="2959226"/>
            <a:chOff x="0" y="12289"/>
            <a:chExt cx="3550" cy="3551"/>
          </a:xfrm>
        </p:grpSpPr>
        <p:sp>
          <p:nvSpPr>
            <p:cNvPr id="20" name="Freeform 19">
              <a:extLst>
                <a:ext uri="{FF2B5EF4-FFF2-40B4-BE49-F238E27FC236}">
                  <a16:creationId xmlns:a16="http://schemas.microsoft.com/office/drawing/2014/main" id="{4E4E09DF-AF21-0E4A-9838-14DFBFFED7D7}"/>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sp>
          <p:nvSpPr>
            <p:cNvPr id="21" name="Freeform 20">
              <a:extLst>
                <a:ext uri="{FF2B5EF4-FFF2-40B4-BE49-F238E27FC236}">
                  <a16:creationId xmlns:a16="http://schemas.microsoft.com/office/drawing/2014/main" id="{653F54AE-9BC1-3A45-A129-4028EADE4064}"/>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sp>
          <p:nvSpPr>
            <p:cNvPr id="22" name="Freeform 21">
              <a:extLst>
                <a:ext uri="{FF2B5EF4-FFF2-40B4-BE49-F238E27FC236}">
                  <a16:creationId xmlns:a16="http://schemas.microsoft.com/office/drawing/2014/main" id="{254F6D22-4944-974A-999E-F9E22F159523}"/>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sp>
        <p:nvSpPr>
          <p:cNvPr id="32" name="Title 1">
            <a:extLst>
              <a:ext uri="{FF2B5EF4-FFF2-40B4-BE49-F238E27FC236}">
                <a16:creationId xmlns:a16="http://schemas.microsoft.com/office/drawing/2014/main" id="{467E05B6-B7CB-1E4F-96BA-4B8CFE8B63D9}"/>
              </a:ext>
            </a:extLst>
          </p:cNvPr>
          <p:cNvSpPr>
            <a:spLocks noGrp="1"/>
          </p:cNvSpPr>
          <p:nvPr>
            <p:ph type="title" hasCustomPrompt="1"/>
          </p:nvPr>
        </p:nvSpPr>
        <p:spPr>
          <a:xfrm>
            <a:off x="964023" y="141475"/>
            <a:ext cx="10163506" cy="1348451"/>
          </a:xfrm>
          <a:prstGeom prst="rect">
            <a:avLst/>
          </a:prstGeom>
        </p:spPr>
        <p:txBody>
          <a:bodyPr lIns="0" tIns="0" rIns="0" bIns="0" anchor="b" anchorCtr="0">
            <a:noAutofit/>
          </a:bodyPr>
          <a:lstStyle>
            <a:lvl1pPr>
              <a:defRPr sz="4400" b="1" i="0">
                <a:latin typeface="+mj-lt"/>
              </a:defRPr>
            </a:lvl1pPr>
          </a:lstStyle>
          <a:p>
            <a:r>
              <a:rPr lang="en-US"/>
              <a:t>Click to add title </a:t>
            </a:r>
          </a:p>
        </p:txBody>
      </p:sp>
      <p:cxnSp>
        <p:nvCxnSpPr>
          <p:cNvPr id="33" name="Straight Connector 32">
            <a:extLst>
              <a:ext uri="{FF2B5EF4-FFF2-40B4-BE49-F238E27FC236}">
                <a16:creationId xmlns:a16="http://schemas.microsoft.com/office/drawing/2014/main" id="{51DEB652-BD6A-BD41-B85E-704D2C41A1C4}"/>
              </a:ext>
              <a:ext uri="{C183D7F6-B498-43B3-948B-1728B52AA6E4}">
                <adec:decorative xmlns:adec="http://schemas.microsoft.com/office/drawing/2017/decorative" val="1"/>
              </a:ext>
            </a:extLst>
          </p:cNvPr>
          <p:cNvCxnSpPr>
            <a:cxnSpLocks/>
          </p:cNvCxnSpPr>
          <p:nvPr userDrawn="1"/>
        </p:nvCxnSpPr>
        <p:spPr>
          <a:xfrm>
            <a:off x="952500" y="1939108"/>
            <a:ext cx="2133600" cy="3992"/>
          </a:xfrm>
          <a:prstGeom prst="line">
            <a:avLst/>
          </a:prstGeom>
          <a:ln w="101600">
            <a:solidFill>
              <a:schemeClr val="tx2"/>
            </a:solidFill>
          </a:ln>
        </p:spPr>
        <p:style>
          <a:lnRef idx="1">
            <a:schemeClr val="dk1"/>
          </a:lnRef>
          <a:fillRef idx="0">
            <a:schemeClr val="dk1"/>
          </a:fillRef>
          <a:effectRef idx="0">
            <a:schemeClr val="dk1"/>
          </a:effectRef>
          <a:fontRef idx="minor">
            <a:schemeClr val="tx1"/>
          </a:fontRef>
        </p:style>
      </p:cxnSp>
      <p:sp>
        <p:nvSpPr>
          <p:cNvPr id="23" name="Text Placeholder 2">
            <a:extLst>
              <a:ext uri="{FF2B5EF4-FFF2-40B4-BE49-F238E27FC236}">
                <a16:creationId xmlns:a16="http://schemas.microsoft.com/office/drawing/2014/main" id="{A6147D10-E7D7-8F40-AF69-726398729333}"/>
              </a:ext>
            </a:extLst>
          </p:cNvPr>
          <p:cNvSpPr>
            <a:spLocks noGrp="1"/>
          </p:cNvSpPr>
          <p:nvPr>
            <p:ph type="body" idx="1" hasCustomPrompt="1"/>
          </p:nvPr>
        </p:nvSpPr>
        <p:spPr>
          <a:xfrm>
            <a:off x="964023" y="2185427"/>
            <a:ext cx="4827178" cy="584667"/>
          </a:xfrm>
          <a:prstGeom prst="rect">
            <a:avLst/>
          </a:prstGeom>
        </p:spPr>
        <p:txBody>
          <a:bodyPr lIns="0" tIns="0" rIns="0" bIns="0" anchor="ctr" anchorCtr="0">
            <a:noAutofit/>
          </a:bodyPr>
          <a:lstStyle>
            <a:lvl1pPr marL="0" indent="0">
              <a:buNone/>
              <a:defRPr sz="1800" b="0" i="0" spc="0" baseline="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add text</a:t>
            </a:r>
          </a:p>
        </p:txBody>
      </p:sp>
      <p:sp>
        <p:nvSpPr>
          <p:cNvPr id="27" name="Content Placeholder 3">
            <a:extLst>
              <a:ext uri="{FF2B5EF4-FFF2-40B4-BE49-F238E27FC236}">
                <a16:creationId xmlns:a16="http://schemas.microsoft.com/office/drawing/2014/main" id="{E81957B7-CEA6-A446-A203-471CF9A57FFD}"/>
              </a:ext>
            </a:extLst>
          </p:cNvPr>
          <p:cNvSpPr>
            <a:spLocks noGrp="1"/>
          </p:cNvSpPr>
          <p:nvPr>
            <p:ph sz="half" idx="2" hasCustomPrompt="1"/>
          </p:nvPr>
        </p:nvSpPr>
        <p:spPr>
          <a:xfrm>
            <a:off x="964023" y="2799146"/>
            <a:ext cx="4827178" cy="1942138"/>
          </a:xfrm>
          <a:prstGeom prst="rect">
            <a:avLst/>
          </a:prstGeom>
        </p:spPr>
        <p:txBody>
          <a:bodyPr lIns="0" tIns="0" rIns="0" bIns="0" anchor="t" anchorCtr="0">
            <a:normAutofit/>
          </a:bodyPr>
          <a:lstStyle>
            <a:lvl1pPr marL="285750" indent="-285750">
              <a:lnSpc>
                <a:spcPct val="100000"/>
              </a:lnSpc>
              <a:buFont typeface="Wingdings" pitchFamily="2" charset="2"/>
              <a:buChar char="§"/>
              <a:defRPr sz="1600">
                <a:latin typeface="+mn-lt"/>
              </a:defRPr>
            </a:lvl1pPr>
            <a:lvl2pPr>
              <a:defRPr sz="1600"/>
            </a:lvl2pPr>
            <a:lvl3pPr>
              <a:defRPr sz="1600"/>
            </a:lvl3pPr>
            <a:lvl4pPr>
              <a:defRPr sz="1600"/>
            </a:lvl4pPr>
            <a:lvl5pPr>
              <a:defRPr sz="1600"/>
            </a:lvl5pPr>
          </a:lstStyle>
          <a:p>
            <a:pPr lvl="0"/>
            <a:r>
              <a:rPr lang="en-US"/>
              <a:t>Click to add text</a:t>
            </a:r>
          </a:p>
        </p:txBody>
      </p:sp>
      <p:cxnSp>
        <p:nvCxnSpPr>
          <p:cNvPr id="15" name="Straight Connector 14">
            <a:extLst>
              <a:ext uri="{FF2B5EF4-FFF2-40B4-BE49-F238E27FC236}">
                <a16:creationId xmlns:a16="http://schemas.microsoft.com/office/drawing/2014/main" id="{ED51C063-0222-064B-8A2E-485FE9EAC10D}"/>
              </a:ext>
              <a:ext uri="{C183D7F6-B498-43B3-948B-1728B52AA6E4}">
                <adec:decorative xmlns:adec="http://schemas.microsoft.com/office/drawing/2017/decorative" val="1"/>
              </a:ext>
            </a:extLst>
          </p:cNvPr>
          <p:cNvCxnSpPr>
            <a:cxnSpLocks/>
          </p:cNvCxnSpPr>
          <p:nvPr userDrawn="1"/>
        </p:nvCxnSpPr>
        <p:spPr>
          <a:xfrm>
            <a:off x="6362700" y="1939108"/>
            <a:ext cx="2133600" cy="3992"/>
          </a:xfrm>
          <a:prstGeom prst="line">
            <a:avLst/>
          </a:prstGeom>
          <a:ln w="101600">
            <a:solidFill>
              <a:schemeClr val="tx2"/>
            </a:solidFill>
          </a:ln>
        </p:spPr>
        <p:style>
          <a:lnRef idx="1">
            <a:schemeClr val="dk1"/>
          </a:lnRef>
          <a:fillRef idx="0">
            <a:schemeClr val="dk1"/>
          </a:fillRef>
          <a:effectRef idx="0">
            <a:schemeClr val="dk1"/>
          </a:effectRef>
          <a:fontRef idx="minor">
            <a:schemeClr val="tx1"/>
          </a:fontRef>
        </p:style>
      </p:cxnSp>
      <p:sp>
        <p:nvSpPr>
          <p:cNvPr id="25" name="Text Placeholder 2">
            <a:extLst>
              <a:ext uri="{FF2B5EF4-FFF2-40B4-BE49-F238E27FC236}">
                <a16:creationId xmlns:a16="http://schemas.microsoft.com/office/drawing/2014/main" id="{3A0EE708-F36B-444B-9A8B-D48D69535E45}"/>
              </a:ext>
            </a:extLst>
          </p:cNvPr>
          <p:cNvSpPr>
            <a:spLocks noGrp="1"/>
          </p:cNvSpPr>
          <p:nvPr>
            <p:ph type="body" idx="10" hasCustomPrompt="1"/>
          </p:nvPr>
        </p:nvSpPr>
        <p:spPr>
          <a:xfrm>
            <a:off x="6362700" y="2185427"/>
            <a:ext cx="4764829" cy="584667"/>
          </a:xfrm>
          <a:prstGeom prst="rect">
            <a:avLst/>
          </a:prstGeom>
        </p:spPr>
        <p:txBody>
          <a:bodyPr lIns="0" tIns="0" rIns="0" bIns="0" anchor="ctr" anchorCtr="0">
            <a:noAutofit/>
          </a:bodyPr>
          <a:lstStyle>
            <a:lvl1pPr marL="0" indent="0">
              <a:buNone/>
              <a:defRPr sz="1800" b="0" i="0" spc="0" baseline="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add text</a:t>
            </a:r>
          </a:p>
        </p:txBody>
      </p:sp>
      <p:sp>
        <p:nvSpPr>
          <p:cNvPr id="28" name="Content Placeholder 3">
            <a:extLst>
              <a:ext uri="{FF2B5EF4-FFF2-40B4-BE49-F238E27FC236}">
                <a16:creationId xmlns:a16="http://schemas.microsoft.com/office/drawing/2014/main" id="{E40D4044-0F7B-0647-BAB5-16B23EBD9ECD}"/>
              </a:ext>
            </a:extLst>
          </p:cNvPr>
          <p:cNvSpPr>
            <a:spLocks noGrp="1"/>
          </p:cNvSpPr>
          <p:nvPr>
            <p:ph sz="half" idx="13" hasCustomPrompt="1"/>
          </p:nvPr>
        </p:nvSpPr>
        <p:spPr>
          <a:xfrm>
            <a:off x="6362700" y="2799146"/>
            <a:ext cx="4756241" cy="1942138"/>
          </a:xfrm>
          <a:prstGeom prst="rect">
            <a:avLst/>
          </a:prstGeom>
        </p:spPr>
        <p:txBody>
          <a:bodyPr lIns="0" tIns="0" rIns="0" bIns="0" anchor="t" anchorCtr="0">
            <a:normAutofit/>
          </a:bodyPr>
          <a:lstStyle>
            <a:lvl1pPr marL="285750" indent="-285750">
              <a:lnSpc>
                <a:spcPct val="100000"/>
              </a:lnSpc>
              <a:buFont typeface="Wingdings" pitchFamily="2" charset="2"/>
              <a:buChar char="§"/>
              <a:defRPr sz="1600">
                <a:latin typeface="+mn-lt"/>
              </a:defRPr>
            </a:lvl1pPr>
            <a:lvl2pPr>
              <a:defRPr sz="1600"/>
            </a:lvl2pPr>
            <a:lvl3pPr>
              <a:defRPr sz="1600"/>
            </a:lvl3pPr>
            <a:lvl4pPr>
              <a:defRPr sz="1600"/>
            </a:lvl4pPr>
            <a:lvl5pPr>
              <a:defRPr sz="1600"/>
            </a:lvl5pPr>
          </a:lstStyle>
          <a:p>
            <a:pPr lvl="0"/>
            <a:r>
              <a:rPr lang="en-US"/>
              <a:t>Click to add text</a:t>
            </a:r>
          </a:p>
        </p:txBody>
      </p:sp>
      <p:sp>
        <p:nvSpPr>
          <p:cNvPr id="5" name="Slide Number Placeholder 4">
            <a:extLst>
              <a:ext uri="{FF2B5EF4-FFF2-40B4-BE49-F238E27FC236}">
                <a16:creationId xmlns:a16="http://schemas.microsoft.com/office/drawing/2014/main" id="{FF8F140D-2B48-4E31-9E97-08B68ABBAC1E}"/>
              </a:ext>
            </a:extLst>
          </p:cNvPr>
          <p:cNvSpPr>
            <a:spLocks noGrp="1"/>
          </p:cNvSpPr>
          <p:nvPr>
            <p:ph type="sldNum" sz="quarter" idx="16"/>
          </p:nvPr>
        </p:nvSpPr>
        <p:spPr/>
        <p:txBody>
          <a:bodyPr/>
          <a:lstStyle/>
          <a:p>
            <a:fld id="{294A09A9-5501-47C1-A89A-A340965A2BE2}" type="slidenum">
              <a:rPr lang="en-US" smtClean="0"/>
              <a:pPr/>
              <a:t>‹#›</a:t>
            </a:fld>
            <a:endParaRPr lang="en-US">
              <a:latin typeface="+mn-lt"/>
            </a:endParaRPr>
          </a:p>
        </p:txBody>
      </p:sp>
      <p:sp>
        <p:nvSpPr>
          <p:cNvPr id="4" name="Footer Placeholder 3">
            <a:extLst>
              <a:ext uri="{FF2B5EF4-FFF2-40B4-BE49-F238E27FC236}">
                <a16:creationId xmlns:a16="http://schemas.microsoft.com/office/drawing/2014/main" id="{D2060DA6-6E6F-47BF-9680-1B030F525DD2}"/>
              </a:ext>
            </a:extLst>
          </p:cNvPr>
          <p:cNvSpPr>
            <a:spLocks noGrp="1"/>
          </p:cNvSpPr>
          <p:nvPr>
            <p:ph type="ftr" sz="quarter" idx="15"/>
          </p:nvPr>
        </p:nvSpPr>
        <p:spPr/>
        <p:txBody>
          <a:bodyPr/>
          <a:lstStyle/>
          <a:p>
            <a:r>
              <a:rPr lang="en-US"/>
              <a:t>Annual Review</a:t>
            </a:r>
            <a:endParaRPr lang="en-US" b="0"/>
          </a:p>
        </p:txBody>
      </p:sp>
      <p:sp>
        <p:nvSpPr>
          <p:cNvPr id="2" name="Date Placeholder 3">
            <a:extLst>
              <a:ext uri="{FF2B5EF4-FFF2-40B4-BE49-F238E27FC236}">
                <a16:creationId xmlns:a16="http://schemas.microsoft.com/office/drawing/2014/main" id="{80FEE6CB-7A68-C30C-38DD-5D9B336CEAD4}"/>
              </a:ext>
            </a:extLst>
          </p:cNvPr>
          <p:cNvSpPr>
            <a:spLocks noGrp="1"/>
          </p:cNvSpPr>
          <p:nvPr>
            <p:ph type="dt" sz="half" idx="17"/>
          </p:nvPr>
        </p:nvSpPr>
        <p:spPr>
          <a:xfrm>
            <a:off x="2992120" y="6332220"/>
            <a:ext cx="1313180" cy="247651"/>
          </a:xfrm>
          <a:prstGeom prst="rect">
            <a:avLst/>
          </a:prstGeom>
        </p:spPr>
        <p:txBody>
          <a:bodyPr vert="horz" lIns="0" tIns="0" rIns="0" bIns="0" rtlCol="0" anchor="t" anchorCtr="0"/>
          <a:lstStyle>
            <a:lvl1pPr algn="l">
              <a:defRPr sz="1100" b="0" i="0">
                <a:solidFill>
                  <a:schemeClr val="bg1"/>
                </a:solidFill>
                <a:latin typeface="+mn-lt"/>
              </a:defRPr>
            </a:lvl1pPr>
          </a:lstStyle>
          <a:p>
            <a:r>
              <a:rPr lang="en-US"/>
              <a:t>September 3, 20XX</a:t>
            </a:r>
            <a:endParaRPr lang="en-US">
              <a:latin typeface="+mn-lt"/>
            </a:endParaRPr>
          </a:p>
        </p:txBody>
      </p:sp>
    </p:spTree>
    <p:extLst>
      <p:ext uri="{BB962C8B-B14F-4D97-AF65-F5344CB8AC3E}">
        <p14:creationId xmlns:p14="http://schemas.microsoft.com/office/powerpoint/2010/main" val="255042539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600">
          <p15:clr>
            <a:srgbClr val="FBAE40"/>
          </p15:clr>
        </p15:guide>
        <p15:guide id="2" pos="7080">
          <p15:clr>
            <a:srgbClr val="FBAE40"/>
          </p15:clr>
        </p15:guide>
        <p15:guide id="3" pos="2304">
          <p15:clr>
            <a:srgbClr val="FBAE40"/>
          </p15:clr>
        </p15:guide>
        <p15:guide id="4" pos="5736">
          <p15:clr>
            <a:srgbClr val="FBAE40"/>
          </p15:clr>
        </p15:guide>
        <p15:guide id="5" pos="1944">
          <p15:clr>
            <a:srgbClr val="FBAE40"/>
          </p15:clr>
        </p15:guide>
        <p15:guide id="6" pos="4008">
          <p15:clr>
            <a:srgbClr val="FBAE40"/>
          </p15:clr>
        </p15:guide>
        <p15:guide id="7" orient="horz" pos="1224">
          <p15:clr>
            <a:srgbClr val="FBAE40"/>
          </p15:clr>
        </p15:guide>
        <p15:guide id="8" orient="horz" pos="1440">
          <p15:clr>
            <a:srgbClr val="FBAE40"/>
          </p15:clr>
        </p15:guide>
        <p15:guide id="9" orient="horz" pos="552">
          <p15:clr>
            <a:srgbClr val="FBAE40"/>
          </p15:clr>
        </p15:guide>
        <p15:guide id="10" pos="5352">
          <p15:clr>
            <a:srgbClr val="FBAE40"/>
          </p15:clr>
        </p15:guide>
        <p15:guide id="11" pos="3648">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 col">
    <p:bg>
      <p:bgPr>
        <a:solidFill>
          <a:schemeClr val="tx1"/>
        </a:solidFill>
        <a:effectLst/>
      </p:bgPr>
    </p:bg>
    <p:spTree>
      <p:nvGrpSpPr>
        <p:cNvPr id="1" name=""/>
        <p:cNvGrpSpPr/>
        <p:nvPr/>
      </p:nvGrpSpPr>
      <p:grpSpPr>
        <a:xfrm>
          <a:off x="0" y="0"/>
          <a:ext cx="0" cy="0"/>
          <a:chOff x="0" y="0"/>
          <a:chExt cx="0" cy="0"/>
        </a:xfrm>
      </p:grpSpPr>
      <p:grpSp>
        <p:nvGrpSpPr>
          <p:cNvPr id="37" name="Group 36">
            <a:extLst>
              <a:ext uri="{FF2B5EF4-FFF2-40B4-BE49-F238E27FC236}">
                <a16:creationId xmlns:a16="http://schemas.microsoft.com/office/drawing/2014/main" id="{868B08E5-2F7C-7749-8BDF-386EAF974BB0}"/>
              </a:ext>
              <a:ext uri="{C183D7F6-B498-43B3-948B-1728B52AA6E4}">
                <adec:decorative xmlns:adec="http://schemas.microsoft.com/office/drawing/2017/decorative" val="1"/>
              </a:ext>
            </a:extLst>
          </p:cNvPr>
          <p:cNvGrpSpPr>
            <a:grpSpLocks/>
          </p:cNvGrpSpPr>
          <p:nvPr userDrawn="1"/>
        </p:nvGrpSpPr>
        <p:grpSpPr bwMode="auto">
          <a:xfrm rot="16200000" flipV="1">
            <a:off x="0" y="3900132"/>
            <a:ext cx="2959226" cy="2959226"/>
            <a:chOff x="0" y="12289"/>
            <a:chExt cx="3550" cy="3551"/>
          </a:xfrm>
        </p:grpSpPr>
        <p:sp>
          <p:nvSpPr>
            <p:cNvPr id="38" name="Freeform 37">
              <a:extLst>
                <a:ext uri="{FF2B5EF4-FFF2-40B4-BE49-F238E27FC236}">
                  <a16:creationId xmlns:a16="http://schemas.microsoft.com/office/drawing/2014/main" id="{F3E300C0-0B72-9048-9E16-2166E1A88FE2}"/>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sp>
          <p:nvSpPr>
            <p:cNvPr id="39" name="Freeform 38">
              <a:extLst>
                <a:ext uri="{FF2B5EF4-FFF2-40B4-BE49-F238E27FC236}">
                  <a16:creationId xmlns:a16="http://schemas.microsoft.com/office/drawing/2014/main" id="{E4AA520D-9D51-3A42-B9B1-DF72169BC8DB}"/>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sp>
          <p:nvSpPr>
            <p:cNvPr id="40" name="Freeform 39">
              <a:extLst>
                <a:ext uri="{FF2B5EF4-FFF2-40B4-BE49-F238E27FC236}">
                  <a16:creationId xmlns:a16="http://schemas.microsoft.com/office/drawing/2014/main" id="{D5F2735E-137C-DB47-AEF0-EFC871A32373}"/>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sp>
        <p:nvSpPr>
          <p:cNvPr id="32" name="Title 1">
            <a:extLst>
              <a:ext uri="{FF2B5EF4-FFF2-40B4-BE49-F238E27FC236}">
                <a16:creationId xmlns:a16="http://schemas.microsoft.com/office/drawing/2014/main" id="{467E05B6-B7CB-1E4F-96BA-4B8CFE8B63D9}"/>
              </a:ext>
            </a:extLst>
          </p:cNvPr>
          <p:cNvSpPr>
            <a:spLocks noGrp="1"/>
          </p:cNvSpPr>
          <p:nvPr>
            <p:ph type="title" hasCustomPrompt="1"/>
          </p:nvPr>
        </p:nvSpPr>
        <p:spPr>
          <a:xfrm>
            <a:off x="964023" y="119553"/>
            <a:ext cx="10259471" cy="1370373"/>
          </a:xfrm>
          <a:prstGeom prst="rect">
            <a:avLst/>
          </a:prstGeom>
        </p:spPr>
        <p:txBody>
          <a:bodyPr lIns="0" tIns="0" rIns="0" bIns="0" anchor="b" anchorCtr="0">
            <a:noAutofit/>
          </a:bodyPr>
          <a:lstStyle>
            <a:lvl1pPr>
              <a:defRPr sz="4400" b="1" i="0">
                <a:latin typeface="+mj-lt"/>
              </a:defRPr>
            </a:lvl1pPr>
          </a:lstStyle>
          <a:p>
            <a:r>
              <a:rPr lang="en-US"/>
              <a:t>Click to add title </a:t>
            </a:r>
          </a:p>
        </p:txBody>
      </p:sp>
      <p:cxnSp>
        <p:nvCxnSpPr>
          <p:cNvPr id="33" name="Straight Connector 32">
            <a:extLst>
              <a:ext uri="{FF2B5EF4-FFF2-40B4-BE49-F238E27FC236}">
                <a16:creationId xmlns:a16="http://schemas.microsoft.com/office/drawing/2014/main" id="{51DEB652-BD6A-BD41-B85E-704D2C41A1C4}"/>
              </a:ext>
              <a:ext uri="{C183D7F6-B498-43B3-948B-1728B52AA6E4}">
                <adec:decorative xmlns:adec="http://schemas.microsoft.com/office/drawing/2017/decorative" val="1"/>
              </a:ext>
            </a:extLst>
          </p:cNvPr>
          <p:cNvCxnSpPr>
            <a:cxnSpLocks/>
          </p:cNvCxnSpPr>
          <p:nvPr userDrawn="1"/>
        </p:nvCxnSpPr>
        <p:spPr>
          <a:xfrm>
            <a:off x="952500" y="1939108"/>
            <a:ext cx="2133600" cy="3992"/>
          </a:xfrm>
          <a:prstGeom prst="line">
            <a:avLst/>
          </a:prstGeom>
          <a:ln w="101600">
            <a:solidFill>
              <a:schemeClr val="tx2"/>
            </a:solidFill>
          </a:ln>
        </p:spPr>
        <p:style>
          <a:lnRef idx="1">
            <a:schemeClr val="dk1"/>
          </a:lnRef>
          <a:fillRef idx="0">
            <a:schemeClr val="dk1"/>
          </a:fillRef>
          <a:effectRef idx="0">
            <a:schemeClr val="dk1"/>
          </a:effectRef>
          <a:fontRef idx="minor">
            <a:schemeClr val="tx1"/>
          </a:fontRef>
        </p:style>
      </p:cxnSp>
      <p:sp>
        <p:nvSpPr>
          <p:cNvPr id="23" name="Text Placeholder 2">
            <a:extLst>
              <a:ext uri="{FF2B5EF4-FFF2-40B4-BE49-F238E27FC236}">
                <a16:creationId xmlns:a16="http://schemas.microsoft.com/office/drawing/2014/main" id="{A6147D10-E7D7-8F40-AF69-726398729333}"/>
              </a:ext>
            </a:extLst>
          </p:cNvPr>
          <p:cNvSpPr>
            <a:spLocks noGrp="1"/>
          </p:cNvSpPr>
          <p:nvPr>
            <p:ph type="body" idx="1" hasCustomPrompt="1"/>
          </p:nvPr>
        </p:nvSpPr>
        <p:spPr>
          <a:xfrm>
            <a:off x="952500" y="2143615"/>
            <a:ext cx="3036477" cy="578687"/>
          </a:xfrm>
          <a:prstGeom prst="rect">
            <a:avLst/>
          </a:prstGeom>
        </p:spPr>
        <p:txBody>
          <a:bodyPr vert="horz" lIns="0" tIns="0" rIns="0" bIns="0" rtlCol="0" anchor="ctr" anchorCtr="0">
            <a:noAutofit/>
          </a:bodyPr>
          <a:lstStyle>
            <a:lvl1pPr marL="0" indent="0">
              <a:buNone/>
              <a:defRPr lang="en-US" sz="1800" spc="0" baseline="0" dirty="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add text</a:t>
            </a:r>
          </a:p>
        </p:txBody>
      </p:sp>
      <p:sp>
        <p:nvSpPr>
          <p:cNvPr id="27" name="Content Placeholder 3">
            <a:extLst>
              <a:ext uri="{FF2B5EF4-FFF2-40B4-BE49-F238E27FC236}">
                <a16:creationId xmlns:a16="http://schemas.microsoft.com/office/drawing/2014/main" id="{E81957B7-CEA6-A446-A203-471CF9A57FFD}"/>
              </a:ext>
            </a:extLst>
          </p:cNvPr>
          <p:cNvSpPr>
            <a:spLocks noGrp="1"/>
          </p:cNvSpPr>
          <p:nvPr>
            <p:ph sz="half" idx="2" hasCustomPrompt="1"/>
          </p:nvPr>
        </p:nvSpPr>
        <p:spPr>
          <a:xfrm>
            <a:off x="952500" y="2799146"/>
            <a:ext cx="3036477" cy="1942138"/>
          </a:xfrm>
          <a:prstGeom prst="rect">
            <a:avLst/>
          </a:prstGeom>
        </p:spPr>
        <p:txBody>
          <a:bodyPr lIns="0" tIns="0" rIns="0" bIns="0" anchor="t" anchorCtr="0">
            <a:normAutofit/>
          </a:bodyPr>
          <a:lstStyle>
            <a:lvl1pPr marL="285750" indent="-285750">
              <a:lnSpc>
                <a:spcPct val="100000"/>
              </a:lnSpc>
              <a:buFont typeface="Wingdings" pitchFamily="2" charset="2"/>
              <a:buChar char="§"/>
              <a:defRPr sz="1600">
                <a:latin typeface="+mn-lt"/>
              </a:defRPr>
            </a:lvl1pPr>
            <a:lvl2pPr>
              <a:defRPr sz="1600"/>
            </a:lvl2pPr>
            <a:lvl3pPr>
              <a:defRPr sz="1600"/>
            </a:lvl3pPr>
            <a:lvl4pPr>
              <a:defRPr sz="1600"/>
            </a:lvl4pPr>
            <a:lvl5pPr>
              <a:defRPr sz="1600"/>
            </a:lvl5pPr>
          </a:lstStyle>
          <a:p>
            <a:pPr lvl="0"/>
            <a:r>
              <a:rPr lang="en-US"/>
              <a:t>Click to add text</a:t>
            </a:r>
          </a:p>
        </p:txBody>
      </p:sp>
      <p:cxnSp>
        <p:nvCxnSpPr>
          <p:cNvPr id="26" name="Straight Connector 25">
            <a:extLst>
              <a:ext uri="{FF2B5EF4-FFF2-40B4-BE49-F238E27FC236}">
                <a16:creationId xmlns:a16="http://schemas.microsoft.com/office/drawing/2014/main" id="{9F0C4CE5-5F02-B143-8FD1-1B235D270DAC}"/>
              </a:ext>
              <a:ext uri="{C183D7F6-B498-43B3-948B-1728B52AA6E4}">
                <adec:decorative xmlns:adec="http://schemas.microsoft.com/office/drawing/2017/decorative" val="1"/>
              </a:ext>
            </a:extLst>
          </p:cNvPr>
          <p:cNvCxnSpPr>
            <a:cxnSpLocks/>
          </p:cNvCxnSpPr>
          <p:nvPr userDrawn="1"/>
        </p:nvCxnSpPr>
        <p:spPr>
          <a:xfrm>
            <a:off x="4569372" y="1939108"/>
            <a:ext cx="2133600" cy="3992"/>
          </a:xfrm>
          <a:prstGeom prst="line">
            <a:avLst/>
          </a:prstGeom>
          <a:ln w="101600">
            <a:solidFill>
              <a:schemeClr val="tx2"/>
            </a:solidFill>
          </a:ln>
        </p:spPr>
        <p:style>
          <a:lnRef idx="1">
            <a:schemeClr val="dk1"/>
          </a:lnRef>
          <a:fillRef idx="0">
            <a:schemeClr val="dk1"/>
          </a:fillRef>
          <a:effectRef idx="0">
            <a:schemeClr val="dk1"/>
          </a:effectRef>
          <a:fontRef idx="minor">
            <a:schemeClr val="tx1"/>
          </a:fontRef>
        </p:style>
      </p:cxnSp>
      <p:sp>
        <p:nvSpPr>
          <p:cNvPr id="20" name="Text Placeholder 2">
            <a:extLst>
              <a:ext uri="{FF2B5EF4-FFF2-40B4-BE49-F238E27FC236}">
                <a16:creationId xmlns:a16="http://schemas.microsoft.com/office/drawing/2014/main" id="{057DFE0A-61D9-1B48-8196-EA94D04685DD}"/>
              </a:ext>
            </a:extLst>
          </p:cNvPr>
          <p:cNvSpPr>
            <a:spLocks noGrp="1"/>
          </p:cNvSpPr>
          <p:nvPr>
            <p:ph type="body" idx="10" hasCustomPrompt="1"/>
          </p:nvPr>
        </p:nvSpPr>
        <p:spPr>
          <a:xfrm>
            <a:off x="4569372" y="2143615"/>
            <a:ext cx="3036477" cy="578687"/>
          </a:xfrm>
          <a:prstGeom prst="rect">
            <a:avLst/>
          </a:prstGeom>
        </p:spPr>
        <p:txBody>
          <a:bodyPr vert="horz" lIns="0" tIns="0" rIns="0" bIns="0" rtlCol="0" anchor="ctr" anchorCtr="0">
            <a:noAutofit/>
          </a:bodyPr>
          <a:lstStyle>
            <a:lvl1pPr marL="0" indent="0">
              <a:buNone/>
              <a:defRPr lang="en-US" sz="1800" spc="0" baseline="0" dirty="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add text</a:t>
            </a:r>
          </a:p>
        </p:txBody>
      </p:sp>
      <p:sp>
        <p:nvSpPr>
          <p:cNvPr id="21" name="Content Placeholder 3">
            <a:extLst>
              <a:ext uri="{FF2B5EF4-FFF2-40B4-BE49-F238E27FC236}">
                <a16:creationId xmlns:a16="http://schemas.microsoft.com/office/drawing/2014/main" id="{C946754A-F105-644E-99A4-DC80B9944243}"/>
              </a:ext>
            </a:extLst>
          </p:cNvPr>
          <p:cNvSpPr>
            <a:spLocks noGrp="1"/>
          </p:cNvSpPr>
          <p:nvPr>
            <p:ph sz="half" idx="11" hasCustomPrompt="1"/>
          </p:nvPr>
        </p:nvSpPr>
        <p:spPr>
          <a:xfrm>
            <a:off x="4569372" y="2799146"/>
            <a:ext cx="3050628" cy="1942138"/>
          </a:xfrm>
          <a:prstGeom prst="rect">
            <a:avLst/>
          </a:prstGeom>
        </p:spPr>
        <p:txBody>
          <a:bodyPr lIns="0" tIns="0" rIns="0" bIns="0" anchor="t" anchorCtr="0">
            <a:normAutofit/>
          </a:bodyPr>
          <a:lstStyle>
            <a:lvl1pPr marL="285750" indent="-285750">
              <a:lnSpc>
                <a:spcPct val="100000"/>
              </a:lnSpc>
              <a:buFont typeface="Wingdings" pitchFamily="2" charset="2"/>
              <a:buChar char="§"/>
              <a:defRPr sz="1600">
                <a:latin typeface="+mn-lt"/>
              </a:defRPr>
            </a:lvl1pPr>
            <a:lvl2pPr>
              <a:defRPr sz="1600"/>
            </a:lvl2pPr>
            <a:lvl3pPr>
              <a:defRPr sz="1600"/>
            </a:lvl3pPr>
            <a:lvl4pPr>
              <a:defRPr sz="1600"/>
            </a:lvl4pPr>
            <a:lvl5pPr>
              <a:defRPr sz="1600"/>
            </a:lvl5pPr>
          </a:lstStyle>
          <a:p>
            <a:pPr lvl="0"/>
            <a:r>
              <a:rPr lang="en-US"/>
              <a:t>Click to add text</a:t>
            </a:r>
          </a:p>
        </p:txBody>
      </p:sp>
      <p:cxnSp>
        <p:nvCxnSpPr>
          <p:cNvPr id="28" name="Straight Connector 27">
            <a:extLst>
              <a:ext uri="{FF2B5EF4-FFF2-40B4-BE49-F238E27FC236}">
                <a16:creationId xmlns:a16="http://schemas.microsoft.com/office/drawing/2014/main" id="{289A8C14-DB28-F34E-8098-168D4C75AF23}"/>
              </a:ext>
              <a:ext uri="{C183D7F6-B498-43B3-948B-1728B52AA6E4}">
                <adec:decorative xmlns:adec="http://schemas.microsoft.com/office/drawing/2017/decorative" val="1"/>
              </a:ext>
            </a:extLst>
          </p:cNvPr>
          <p:cNvCxnSpPr>
            <a:cxnSpLocks/>
          </p:cNvCxnSpPr>
          <p:nvPr userDrawn="1"/>
        </p:nvCxnSpPr>
        <p:spPr>
          <a:xfrm>
            <a:off x="8187017" y="1939108"/>
            <a:ext cx="2133600" cy="3992"/>
          </a:xfrm>
          <a:prstGeom prst="line">
            <a:avLst/>
          </a:prstGeom>
          <a:ln w="101600">
            <a:solidFill>
              <a:schemeClr val="tx2"/>
            </a:solidFill>
          </a:ln>
        </p:spPr>
        <p:style>
          <a:lnRef idx="1">
            <a:schemeClr val="dk1"/>
          </a:lnRef>
          <a:fillRef idx="0">
            <a:schemeClr val="dk1"/>
          </a:fillRef>
          <a:effectRef idx="0">
            <a:schemeClr val="dk1"/>
          </a:effectRef>
          <a:fontRef idx="minor">
            <a:schemeClr val="tx1"/>
          </a:fontRef>
        </p:style>
      </p:cxnSp>
      <p:sp>
        <p:nvSpPr>
          <p:cNvPr id="22" name="Text Placeholder 2">
            <a:extLst>
              <a:ext uri="{FF2B5EF4-FFF2-40B4-BE49-F238E27FC236}">
                <a16:creationId xmlns:a16="http://schemas.microsoft.com/office/drawing/2014/main" id="{368648FC-FC9A-5645-8F0C-390FFFAE180D}"/>
              </a:ext>
            </a:extLst>
          </p:cNvPr>
          <p:cNvSpPr>
            <a:spLocks noGrp="1"/>
          </p:cNvSpPr>
          <p:nvPr>
            <p:ph type="body" idx="12" hasCustomPrompt="1"/>
          </p:nvPr>
        </p:nvSpPr>
        <p:spPr>
          <a:xfrm>
            <a:off x="8187017" y="2143615"/>
            <a:ext cx="3036477" cy="578687"/>
          </a:xfrm>
          <a:prstGeom prst="rect">
            <a:avLst/>
          </a:prstGeom>
        </p:spPr>
        <p:txBody>
          <a:bodyPr vert="horz" lIns="0" tIns="0" rIns="0" bIns="0" rtlCol="0" anchor="ctr" anchorCtr="0">
            <a:noAutofit/>
          </a:bodyPr>
          <a:lstStyle>
            <a:lvl1pPr marL="0" indent="0">
              <a:buNone/>
              <a:defRPr lang="en-US" sz="1800" spc="0" baseline="0" dirty="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add text</a:t>
            </a:r>
          </a:p>
        </p:txBody>
      </p:sp>
      <p:sp>
        <p:nvSpPr>
          <p:cNvPr id="24" name="Content Placeholder 3">
            <a:extLst>
              <a:ext uri="{FF2B5EF4-FFF2-40B4-BE49-F238E27FC236}">
                <a16:creationId xmlns:a16="http://schemas.microsoft.com/office/drawing/2014/main" id="{BBB849DC-B114-D145-9879-4FE0688BF57E}"/>
              </a:ext>
            </a:extLst>
          </p:cNvPr>
          <p:cNvSpPr>
            <a:spLocks noGrp="1"/>
          </p:cNvSpPr>
          <p:nvPr>
            <p:ph sz="half" idx="13" hasCustomPrompt="1"/>
          </p:nvPr>
        </p:nvSpPr>
        <p:spPr>
          <a:xfrm>
            <a:off x="8187017" y="2799146"/>
            <a:ext cx="3036477" cy="1942138"/>
          </a:xfrm>
          <a:prstGeom prst="rect">
            <a:avLst/>
          </a:prstGeom>
        </p:spPr>
        <p:txBody>
          <a:bodyPr lIns="0" tIns="0" rIns="0" bIns="0" anchor="t" anchorCtr="0">
            <a:normAutofit/>
          </a:bodyPr>
          <a:lstStyle>
            <a:lvl1pPr marL="285750" indent="-285750">
              <a:lnSpc>
                <a:spcPct val="100000"/>
              </a:lnSpc>
              <a:buFont typeface="Wingdings" pitchFamily="2" charset="2"/>
              <a:buChar char="§"/>
              <a:defRPr sz="1600">
                <a:latin typeface="+mn-lt"/>
              </a:defRPr>
            </a:lvl1pPr>
            <a:lvl2pPr>
              <a:defRPr sz="1600"/>
            </a:lvl2pPr>
            <a:lvl3pPr>
              <a:defRPr sz="1600"/>
            </a:lvl3pPr>
            <a:lvl4pPr>
              <a:defRPr sz="1600"/>
            </a:lvl4pPr>
            <a:lvl5pPr>
              <a:defRPr sz="1600"/>
            </a:lvl5pPr>
          </a:lstStyle>
          <a:p>
            <a:pPr lvl="0"/>
            <a:r>
              <a:rPr lang="en-US"/>
              <a:t>Click to add text</a:t>
            </a:r>
          </a:p>
        </p:txBody>
      </p:sp>
      <p:sp>
        <p:nvSpPr>
          <p:cNvPr id="5" name="Slide Number Placeholder 4">
            <a:extLst>
              <a:ext uri="{FF2B5EF4-FFF2-40B4-BE49-F238E27FC236}">
                <a16:creationId xmlns:a16="http://schemas.microsoft.com/office/drawing/2014/main" id="{7BA139CE-3E4D-4224-B157-2D29EC10FE40}"/>
              </a:ext>
            </a:extLst>
          </p:cNvPr>
          <p:cNvSpPr>
            <a:spLocks noGrp="1"/>
          </p:cNvSpPr>
          <p:nvPr>
            <p:ph type="sldNum" sz="quarter" idx="16"/>
          </p:nvPr>
        </p:nvSpPr>
        <p:spPr/>
        <p:txBody>
          <a:bodyPr/>
          <a:lstStyle/>
          <a:p>
            <a:fld id="{294A09A9-5501-47C1-A89A-A340965A2BE2}" type="slidenum">
              <a:rPr lang="en-US" smtClean="0"/>
              <a:pPr/>
              <a:t>‹#›</a:t>
            </a:fld>
            <a:endParaRPr lang="en-US">
              <a:latin typeface="+mn-lt"/>
            </a:endParaRPr>
          </a:p>
        </p:txBody>
      </p:sp>
      <p:sp>
        <p:nvSpPr>
          <p:cNvPr id="4" name="Footer Placeholder 3">
            <a:extLst>
              <a:ext uri="{FF2B5EF4-FFF2-40B4-BE49-F238E27FC236}">
                <a16:creationId xmlns:a16="http://schemas.microsoft.com/office/drawing/2014/main" id="{9A79B87D-E8CF-49AE-9326-2FEED2392F09}"/>
              </a:ext>
            </a:extLst>
          </p:cNvPr>
          <p:cNvSpPr>
            <a:spLocks noGrp="1"/>
          </p:cNvSpPr>
          <p:nvPr>
            <p:ph type="ftr" sz="quarter" idx="15"/>
          </p:nvPr>
        </p:nvSpPr>
        <p:spPr/>
        <p:txBody>
          <a:bodyPr/>
          <a:lstStyle/>
          <a:p>
            <a:r>
              <a:rPr lang="en-US"/>
              <a:t>Annual Review</a:t>
            </a:r>
            <a:endParaRPr lang="en-US" b="0"/>
          </a:p>
        </p:txBody>
      </p:sp>
      <p:sp>
        <p:nvSpPr>
          <p:cNvPr id="2" name="Date Placeholder 3">
            <a:extLst>
              <a:ext uri="{FF2B5EF4-FFF2-40B4-BE49-F238E27FC236}">
                <a16:creationId xmlns:a16="http://schemas.microsoft.com/office/drawing/2014/main" id="{F1E69DAA-34F6-FC8E-3187-DACC516CCFB9}"/>
              </a:ext>
            </a:extLst>
          </p:cNvPr>
          <p:cNvSpPr>
            <a:spLocks noGrp="1"/>
          </p:cNvSpPr>
          <p:nvPr>
            <p:ph type="dt" sz="half" idx="17"/>
          </p:nvPr>
        </p:nvSpPr>
        <p:spPr>
          <a:xfrm>
            <a:off x="2992120" y="6332220"/>
            <a:ext cx="1313180" cy="247651"/>
          </a:xfrm>
          <a:prstGeom prst="rect">
            <a:avLst/>
          </a:prstGeom>
        </p:spPr>
        <p:txBody>
          <a:bodyPr vert="horz" lIns="0" tIns="0" rIns="0" bIns="0" rtlCol="0" anchor="t" anchorCtr="0"/>
          <a:lstStyle>
            <a:lvl1pPr algn="l">
              <a:defRPr sz="1100" b="0" i="0">
                <a:solidFill>
                  <a:schemeClr val="bg1"/>
                </a:solidFill>
                <a:latin typeface="+mn-lt"/>
              </a:defRPr>
            </a:lvl1pPr>
          </a:lstStyle>
          <a:p>
            <a:r>
              <a:rPr lang="en-US"/>
              <a:t>September 3, 20XX</a:t>
            </a:r>
            <a:endParaRPr lang="en-US">
              <a:latin typeface="+mn-lt"/>
            </a:endParaRPr>
          </a:p>
        </p:txBody>
      </p:sp>
    </p:spTree>
    <p:extLst>
      <p:ext uri="{BB962C8B-B14F-4D97-AF65-F5344CB8AC3E}">
        <p14:creationId xmlns:p14="http://schemas.microsoft.com/office/powerpoint/2010/main" val="422794871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600">
          <p15:clr>
            <a:srgbClr val="FBAE40"/>
          </p15:clr>
        </p15:guide>
        <p15:guide id="2" pos="7080">
          <p15:clr>
            <a:srgbClr val="FBAE40"/>
          </p15:clr>
        </p15:guide>
        <p15:guide id="3" pos="2520" userDrawn="1">
          <p15:clr>
            <a:srgbClr val="FBAE40"/>
          </p15:clr>
        </p15:guide>
        <p15:guide id="4" pos="5160" userDrawn="1">
          <p15:clr>
            <a:srgbClr val="FBAE40"/>
          </p15:clr>
        </p15:guide>
        <p15:guide id="7" orient="horz" pos="1224">
          <p15:clr>
            <a:srgbClr val="FBAE40"/>
          </p15:clr>
        </p15:guide>
        <p15:guide id="8" orient="horz" pos="1440">
          <p15:clr>
            <a:srgbClr val="FBAE40"/>
          </p15:clr>
        </p15:guide>
        <p15:guide id="9" orient="horz" pos="552">
          <p15:clr>
            <a:srgbClr val="FBAE40"/>
          </p15:clr>
        </p15:guide>
        <p15:guide id="10" pos="4800" userDrawn="1">
          <p15:clr>
            <a:srgbClr val="FBAE40"/>
          </p15:clr>
        </p15:guide>
        <p15:guide id="11" pos="2880" userDrawn="1">
          <p15:clr>
            <a:srgbClr val="FBAE40"/>
          </p15:clr>
        </p15:guide>
        <p15:guide id="12" orient="horz" pos="1752"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ummary ">
    <p:bg>
      <p:bgPr>
        <a:solidFill>
          <a:schemeClr val="tx1"/>
        </a:solidFill>
        <a:effectLst/>
      </p:bgPr>
    </p:bg>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C47A1EE0-4011-3749-B01C-FC489EEDF880}"/>
              </a:ext>
              <a:ext uri="{C183D7F6-B498-43B3-948B-1728B52AA6E4}">
                <adec:decorative xmlns:adec="http://schemas.microsoft.com/office/drawing/2017/decorative" val="1"/>
              </a:ext>
            </a:extLst>
          </p:cNvPr>
          <p:cNvGrpSpPr>
            <a:grpSpLocks/>
          </p:cNvGrpSpPr>
          <p:nvPr userDrawn="1"/>
        </p:nvGrpSpPr>
        <p:grpSpPr bwMode="auto">
          <a:xfrm rot="10800000">
            <a:off x="8870040" y="0"/>
            <a:ext cx="3325208" cy="3325208"/>
            <a:chOff x="0" y="12289"/>
            <a:chExt cx="3550" cy="3551"/>
          </a:xfrm>
        </p:grpSpPr>
        <p:sp>
          <p:nvSpPr>
            <p:cNvPr id="16" name="Freeform 15">
              <a:extLst>
                <a:ext uri="{FF2B5EF4-FFF2-40B4-BE49-F238E27FC236}">
                  <a16:creationId xmlns:a16="http://schemas.microsoft.com/office/drawing/2014/main" id="{17EED68A-6660-2643-BBFB-B6AB92A7C227}"/>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sp>
          <p:nvSpPr>
            <p:cNvPr id="17" name="Freeform 16">
              <a:extLst>
                <a:ext uri="{FF2B5EF4-FFF2-40B4-BE49-F238E27FC236}">
                  <a16:creationId xmlns:a16="http://schemas.microsoft.com/office/drawing/2014/main" id="{BECF9FB8-F6C7-C54D-99F4-11FDF26D7F92}"/>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sp>
          <p:nvSpPr>
            <p:cNvPr id="18" name="Freeform 17">
              <a:extLst>
                <a:ext uri="{FF2B5EF4-FFF2-40B4-BE49-F238E27FC236}">
                  <a16:creationId xmlns:a16="http://schemas.microsoft.com/office/drawing/2014/main" id="{46C7C62D-7D3B-934C-AFF9-0F10E727B42E}"/>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sp>
        <p:nvSpPr>
          <p:cNvPr id="32" name="Title 1">
            <a:extLst>
              <a:ext uri="{FF2B5EF4-FFF2-40B4-BE49-F238E27FC236}">
                <a16:creationId xmlns:a16="http://schemas.microsoft.com/office/drawing/2014/main" id="{467E05B6-B7CB-1E4F-96BA-4B8CFE8B63D9}"/>
              </a:ext>
            </a:extLst>
          </p:cNvPr>
          <p:cNvSpPr>
            <a:spLocks noGrp="1"/>
          </p:cNvSpPr>
          <p:nvPr>
            <p:ph type="title" hasCustomPrompt="1"/>
          </p:nvPr>
        </p:nvSpPr>
        <p:spPr>
          <a:xfrm>
            <a:off x="964023" y="160385"/>
            <a:ext cx="10274324" cy="1329541"/>
          </a:xfrm>
          <a:prstGeom prst="rect">
            <a:avLst/>
          </a:prstGeom>
        </p:spPr>
        <p:txBody>
          <a:bodyPr lIns="0" tIns="0" rIns="0" bIns="0" anchor="b" anchorCtr="0">
            <a:noAutofit/>
          </a:bodyPr>
          <a:lstStyle>
            <a:lvl1pPr>
              <a:defRPr sz="4400" b="1" i="0">
                <a:latin typeface="+mj-lt"/>
              </a:defRPr>
            </a:lvl1pPr>
          </a:lstStyle>
          <a:p>
            <a:r>
              <a:rPr lang="en-US"/>
              <a:t>Click to add title </a:t>
            </a:r>
          </a:p>
        </p:txBody>
      </p:sp>
      <p:cxnSp>
        <p:nvCxnSpPr>
          <p:cNvPr id="33" name="Straight Connector 32">
            <a:extLst>
              <a:ext uri="{FF2B5EF4-FFF2-40B4-BE49-F238E27FC236}">
                <a16:creationId xmlns:a16="http://schemas.microsoft.com/office/drawing/2014/main" id="{51DEB652-BD6A-BD41-B85E-704D2C41A1C4}"/>
              </a:ext>
              <a:ext uri="{C183D7F6-B498-43B3-948B-1728B52AA6E4}">
                <adec:decorative xmlns:adec="http://schemas.microsoft.com/office/drawing/2017/decorative" val="1"/>
              </a:ext>
            </a:extLst>
          </p:cNvPr>
          <p:cNvCxnSpPr>
            <a:cxnSpLocks/>
          </p:cNvCxnSpPr>
          <p:nvPr userDrawn="1"/>
        </p:nvCxnSpPr>
        <p:spPr>
          <a:xfrm>
            <a:off x="952500" y="1939108"/>
            <a:ext cx="2133600" cy="3992"/>
          </a:xfrm>
          <a:prstGeom prst="line">
            <a:avLst/>
          </a:prstGeom>
          <a:ln w="101600">
            <a:solidFill>
              <a:schemeClr val="tx2"/>
            </a:solidFill>
          </a:ln>
        </p:spPr>
        <p:style>
          <a:lnRef idx="1">
            <a:schemeClr val="dk1"/>
          </a:lnRef>
          <a:fillRef idx="0">
            <a:schemeClr val="dk1"/>
          </a:fillRef>
          <a:effectRef idx="0">
            <a:schemeClr val="dk1"/>
          </a:effectRef>
          <a:fontRef idx="minor">
            <a:schemeClr val="tx1"/>
          </a:fontRef>
        </p:style>
      </p:cxnSp>
      <p:sp>
        <p:nvSpPr>
          <p:cNvPr id="4" name="Text Placeholder 3">
            <a:extLst>
              <a:ext uri="{FF2B5EF4-FFF2-40B4-BE49-F238E27FC236}">
                <a16:creationId xmlns:a16="http://schemas.microsoft.com/office/drawing/2014/main" id="{FF85D552-3AFC-4D21-A944-9D41E128A96E}"/>
              </a:ext>
            </a:extLst>
          </p:cNvPr>
          <p:cNvSpPr>
            <a:spLocks noGrp="1"/>
          </p:cNvSpPr>
          <p:nvPr>
            <p:ph type="body" sz="quarter" idx="12" hasCustomPrompt="1"/>
          </p:nvPr>
        </p:nvSpPr>
        <p:spPr>
          <a:xfrm>
            <a:off x="952500" y="2303930"/>
            <a:ext cx="4838700" cy="315915"/>
          </a:xfrm>
        </p:spPr>
        <p:txBody>
          <a:bodyPr anchor="ctr" anchorCtr="0">
            <a:noAutofit/>
          </a:bodyPr>
          <a:lstStyle>
            <a:lvl1pPr>
              <a:buNone/>
              <a:defRPr sz="1800" b="0" spc="0" baseline="0">
                <a:solidFill>
                  <a:schemeClr val="tx2"/>
                </a:solidFill>
                <a:latin typeface="+mj-lt"/>
              </a:defRPr>
            </a:lvl1pPr>
            <a:lvl2pPr>
              <a:buNone/>
              <a:defRPr/>
            </a:lvl2pPr>
            <a:lvl3pPr>
              <a:buNone/>
              <a:defRPr/>
            </a:lvl3pPr>
            <a:lvl4pPr>
              <a:buNone/>
              <a:defRPr/>
            </a:lvl4pPr>
            <a:lvl5pPr>
              <a:buNone/>
              <a:defRPr/>
            </a:lvl5pPr>
          </a:lstStyle>
          <a:p>
            <a:pPr lvl="0"/>
            <a:r>
              <a:rPr lang="en-US"/>
              <a:t>Click to add text</a:t>
            </a:r>
          </a:p>
        </p:txBody>
      </p:sp>
      <p:sp>
        <p:nvSpPr>
          <p:cNvPr id="3" name="Text Placeholder 2">
            <a:extLst>
              <a:ext uri="{FF2B5EF4-FFF2-40B4-BE49-F238E27FC236}">
                <a16:creationId xmlns:a16="http://schemas.microsoft.com/office/drawing/2014/main" id="{0DA8C895-11B9-EA40-B0F8-0F4FE9881512}"/>
              </a:ext>
            </a:extLst>
          </p:cNvPr>
          <p:cNvSpPr>
            <a:spLocks noGrp="1"/>
          </p:cNvSpPr>
          <p:nvPr>
            <p:ph type="body" sz="quarter" idx="10" hasCustomPrompt="1"/>
          </p:nvPr>
        </p:nvSpPr>
        <p:spPr>
          <a:xfrm>
            <a:off x="952500" y="2656903"/>
            <a:ext cx="4838700" cy="705363"/>
          </a:xfrm>
        </p:spPr>
        <p:txBody>
          <a:bodyPr>
            <a:normAutofit/>
          </a:bodyPr>
          <a:lstStyle>
            <a:lvl1pPr marL="0" indent="0">
              <a:buNone/>
              <a:defRPr sz="1600">
                <a:latin typeface="+mn-lt"/>
              </a:defRPr>
            </a:lvl1pPr>
          </a:lstStyle>
          <a:p>
            <a:pPr lvl="0"/>
            <a:r>
              <a:rPr lang="en-US"/>
              <a:t>Click to add text</a:t>
            </a:r>
          </a:p>
        </p:txBody>
      </p:sp>
      <p:sp>
        <p:nvSpPr>
          <p:cNvPr id="22" name="Text Placeholder 3">
            <a:extLst>
              <a:ext uri="{FF2B5EF4-FFF2-40B4-BE49-F238E27FC236}">
                <a16:creationId xmlns:a16="http://schemas.microsoft.com/office/drawing/2014/main" id="{EE50320A-D017-45C6-9986-94BC43911E98}"/>
              </a:ext>
            </a:extLst>
          </p:cNvPr>
          <p:cNvSpPr>
            <a:spLocks noGrp="1"/>
          </p:cNvSpPr>
          <p:nvPr>
            <p:ph type="body" sz="quarter" idx="14" hasCustomPrompt="1"/>
          </p:nvPr>
        </p:nvSpPr>
        <p:spPr>
          <a:xfrm>
            <a:off x="953655" y="3488872"/>
            <a:ext cx="4838700" cy="315915"/>
          </a:xfrm>
        </p:spPr>
        <p:txBody>
          <a:bodyPr anchor="ctr" anchorCtr="0">
            <a:noAutofit/>
          </a:bodyPr>
          <a:lstStyle>
            <a:lvl1pPr>
              <a:buNone/>
              <a:defRPr sz="1800" b="0" spc="0" baseline="0">
                <a:solidFill>
                  <a:schemeClr val="tx2"/>
                </a:solidFill>
                <a:latin typeface="+mj-lt"/>
              </a:defRPr>
            </a:lvl1pPr>
            <a:lvl2pPr>
              <a:buNone/>
              <a:defRPr/>
            </a:lvl2pPr>
            <a:lvl3pPr>
              <a:buNone/>
              <a:defRPr/>
            </a:lvl3pPr>
            <a:lvl4pPr>
              <a:buNone/>
              <a:defRPr/>
            </a:lvl4pPr>
            <a:lvl5pPr>
              <a:buNone/>
              <a:defRPr/>
            </a:lvl5pPr>
          </a:lstStyle>
          <a:p>
            <a:pPr lvl="0"/>
            <a:r>
              <a:rPr lang="en-US"/>
              <a:t>Click to add text</a:t>
            </a:r>
          </a:p>
        </p:txBody>
      </p:sp>
      <p:sp>
        <p:nvSpPr>
          <p:cNvPr id="21" name="Text Placeholder 2">
            <a:extLst>
              <a:ext uri="{FF2B5EF4-FFF2-40B4-BE49-F238E27FC236}">
                <a16:creationId xmlns:a16="http://schemas.microsoft.com/office/drawing/2014/main" id="{BE8C2EDB-9C70-49A2-865C-E5CD77D3E741}"/>
              </a:ext>
            </a:extLst>
          </p:cNvPr>
          <p:cNvSpPr>
            <a:spLocks noGrp="1"/>
          </p:cNvSpPr>
          <p:nvPr>
            <p:ph type="body" sz="quarter" idx="13" hasCustomPrompt="1"/>
          </p:nvPr>
        </p:nvSpPr>
        <p:spPr>
          <a:xfrm>
            <a:off x="953655" y="3841846"/>
            <a:ext cx="4838700" cy="770076"/>
          </a:xfrm>
        </p:spPr>
        <p:txBody>
          <a:bodyPr>
            <a:normAutofit/>
          </a:bodyPr>
          <a:lstStyle>
            <a:lvl1pPr marL="0" indent="0">
              <a:buNone/>
              <a:defRPr sz="1600">
                <a:latin typeface="+mn-lt"/>
              </a:defRPr>
            </a:lvl1pPr>
          </a:lstStyle>
          <a:p>
            <a:pPr lvl="0"/>
            <a:r>
              <a:rPr lang="en-US"/>
              <a:t>Click to add text</a:t>
            </a:r>
          </a:p>
        </p:txBody>
      </p:sp>
      <p:sp>
        <p:nvSpPr>
          <p:cNvPr id="24" name="Text Placeholder 3">
            <a:extLst>
              <a:ext uri="{FF2B5EF4-FFF2-40B4-BE49-F238E27FC236}">
                <a16:creationId xmlns:a16="http://schemas.microsoft.com/office/drawing/2014/main" id="{1F528150-326B-4BB3-AC38-7FC805DB6BA7}"/>
              </a:ext>
            </a:extLst>
          </p:cNvPr>
          <p:cNvSpPr>
            <a:spLocks noGrp="1"/>
          </p:cNvSpPr>
          <p:nvPr>
            <p:ph type="body" sz="quarter" idx="16" hasCustomPrompt="1"/>
          </p:nvPr>
        </p:nvSpPr>
        <p:spPr>
          <a:xfrm>
            <a:off x="952500" y="4664927"/>
            <a:ext cx="4838700" cy="315915"/>
          </a:xfrm>
        </p:spPr>
        <p:txBody>
          <a:bodyPr anchor="ctr" anchorCtr="0">
            <a:noAutofit/>
          </a:bodyPr>
          <a:lstStyle>
            <a:lvl1pPr>
              <a:buNone/>
              <a:defRPr sz="1800" b="0" spc="0" baseline="0">
                <a:solidFill>
                  <a:schemeClr val="tx2"/>
                </a:solidFill>
                <a:latin typeface="+mj-lt"/>
              </a:defRPr>
            </a:lvl1pPr>
            <a:lvl2pPr>
              <a:buNone/>
              <a:defRPr/>
            </a:lvl2pPr>
            <a:lvl3pPr>
              <a:buNone/>
              <a:defRPr/>
            </a:lvl3pPr>
            <a:lvl4pPr>
              <a:buNone/>
              <a:defRPr/>
            </a:lvl4pPr>
            <a:lvl5pPr>
              <a:buNone/>
              <a:defRPr/>
            </a:lvl5pPr>
          </a:lstStyle>
          <a:p>
            <a:pPr lvl="0"/>
            <a:r>
              <a:rPr lang="en-US"/>
              <a:t>Click to add text</a:t>
            </a:r>
          </a:p>
        </p:txBody>
      </p:sp>
      <p:sp>
        <p:nvSpPr>
          <p:cNvPr id="23" name="Text Placeholder 2">
            <a:extLst>
              <a:ext uri="{FF2B5EF4-FFF2-40B4-BE49-F238E27FC236}">
                <a16:creationId xmlns:a16="http://schemas.microsoft.com/office/drawing/2014/main" id="{673EB498-F5D2-4E15-990A-2AFA4A377CBB}"/>
              </a:ext>
            </a:extLst>
          </p:cNvPr>
          <p:cNvSpPr>
            <a:spLocks noGrp="1"/>
          </p:cNvSpPr>
          <p:nvPr>
            <p:ph type="body" sz="quarter" idx="15" hasCustomPrompt="1"/>
          </p:nvPr>
        </p:nvSpPr>
        <p:spPr>
          <a:xfrm>
            <a:off x="952500" y="5017901"/>
            <a:ext cx="4838700" cy="908340"/>
          </a:xfrm>
        </p:spPr>
        <p:txBody>
          <a:bodyPr>
            <a:normAutofit/>
          </a:bodyPr>
          <a:lstStyle>
            <a:lvl1pPr marL="0" indent="0">
              <a:buNone/>
              <a:defRPr sz="1600">
                <a:latin typeface="+mn-lt"/>
              </a:defRPr>
            </a:lvl1pPr>
          </a:lstStyle>
          <a:p>
            <a:pPr lvl="0"/>
            <a:r>
              <a:rPr lang="en-US"/>
              <a:t>Click to add text</a:t>
            </a:r>
          </a:p>
        </p:txBody>
      </p:sp>
      <p:sp>
        <p:nvSpPr>
          <p:cNvPr id="26" name="Text Placeholder 3">
            <a:extLst>
              <a:ext uri="{FF2B5EF4-FFF2-40B4-BE49-F238E27FC236}">
                <a16:creationId xmlns:a16="http://schemas.microsoft.com/office/drawing/2014/main" id="{29E4D063-8666-4D7A-B8C8-2B9383F798E0}"/>
              </a:ext>
            </a:extLst>
          </p:cNvPr>
          <p:cNvSpPr>
            <a:spLocks noGrp="1"/>
          </p:cNvSpPr>
          <p:nvPr>
            <p:ph type="body" sz="quarter" idx="18" hasCustomPrompt="1"/>
          </p:nvPr>
        </p:nvSpPr>
        <p:spPr>
          <a:xfrm>
            <a:off x="6399647" y="2303930"/>
            <a:ext cx="4838700" cy="315915"/>
          </a:xfrm>
        </p:spPr>
        <p:txBody>
          <a:bodyPr anchor="ctr" anchorCtr="0">
            <a:noAutofit/>
          </a:bodyPr>
          <a:lstStyle>
            <a:lvl1pPr>
              <a:buNone/>
              <a:defRPr sz="1800" b="0" spc="0" baseline="0">
                <a:solidFill>
                  <a:schemeClr val="tx2"/>
                </a:solidFill>
                <a:latin typeface="+mj-lt"/>
              </a:defRPr>
            </a:lvl1pPr>
            <a:lvl2pPr>
              <a:buNone/>
              <a:defRPr/>
            </a:lvl2pPr>
            <a:lvl3pPr>
              <a:buNone/>
              <a:defRPr/>
            </a:lvl3pPr>
            <a:lvl4pPr>
              <a:buNone/>
              <a:defRPr/>
            </a:lvl4pPr>
            <a:lvl5pPr>
              <a:buNone/>
              <a:defRPr/>
            </a:lvl5pPr>
          </a:lstStyle>
          <a:p>
            <a:pPr lvl="0"/>
            <a:r>
              <a:rPr lang="en-US"/>
              <a:t>Click to add text</a:t>
            </a:r>
          </a:p>
        </p:txBody>
      </p:sp>
      <p:sp>
        <p:nvSpPr>
          <p:cNvPr id="25" name="Text Placeholder 2">
            <a:extLst>
              <a:ext uri="{FF2B5EF4-FFF2-40B4-BE49-F238E27FC236}">
                <a16:creationId xmlns:a16="http://schemas.microsoft.com/office/drawing/2014/main" id="{20EBEFF7-AECA-409B-9ACC-A63A168283BE}"/>
              </a:ext>
            </a:extLst>
          </p:cNvPr>
          <p:cNvSpPr>
            <a:spLocks noGrp="1"/>
          </p:cNvSpPr>
          <p:nvPr>
            <p:ph type="body" sz="quarter" idx="17" hasCustomPrompt="1"/>
          </p:nvPr>
        </p:nvSpPr>
        <p:spPr>
          <a:xfrm>
            <a:off x="6399647" y="2656903"/>
            <a:ext cx="4838700" cy="705363"/>
          </a:xfrm>
        </p:spPr>
        <p:txBody>
          <a:bodyPr>
            <a:normAutofit/>
          </a:bodyPr>
          <a:lstStyle>
            <a:lvl1pPr marL="0" indent="0">
              <a:buNone/>
              <a:defRPr sz="1600">
                <a:latin typeface="+mn-lt"/>
              </a:defRPr>
            </a:lvl1pPr>
          </a:lstStyle>
          <a:p>
            <a:pPr lvl="0"/>
            <a:r>
              <a:rPr lang="en-US"/>
              <a:t>Click to add text</a:t>
            </a:r>
          </a:p>
        </p:txBody>
      </p:sp>
      <p:sp>
        <p:nvSpPr>
          <p:cNvPr id="28" name="Text Placeholder 3">
            <a:extLst>
              <a:ext uri="{FF2B5EF4-FFF2-40B4-BE49-F238E27FC236}">
                <a16:creationId xmlns:a16="http://schemas.microsoft.com/office/drawing/2014/main" id="{2CF285B7-A950-4326-A4D5-F5D542D2D65B}"/>
              </a:ext>
            </a:extLst>
          </p:cNvPr>
          <p:cNvSpPr>
            <a:spLocks noGrp="1"/>
          </p:cNvSpPr>
          <p:nvPr>
            <p:ph type="body" sz="quarter" idx="20" hasCustomPrompt="1"/>
          </p:nvPr>
        </p:nvSpPr>
        <p:spPr>
          <a:xfrm>
            <a:off x="6399647" y="3488872"/>
            <a:ext cx="4838700" cy="315915"/>
          </a:xfrm>
        </p:spPr>
        <p:txBody>
          <a:bodyPr anchor="ctr" anchorCtr="0">
            <a:noAutofit/>
          </a:bodyPr>
          <a:lstStyle>
            <a:lvl1pPr>
              <a:buNone/>
              <a:defRPr sz="1800" b="0" spc="0" baseline="0">
                <a:solidFill>
                  <a:schemeClr val="tx2"/>
                </a:solidFill>
                <a:latin typeface="+mj-lt"/>
              </a:defRPr>
            </a:lvl1pPr>
            <a:lvl2pPr>
              <a:buNone/>
              <a:defRPr/>
            </a:lvl2pPr>
            <a:lvl3pPr>
              <a:buNone/>
              <a:defRPr/>
            </a:lvl3pPr>
            <a:lvl4pPr>
              <a:buNone/>
              <a:defRPr/>
            </a:lvl4pPr>
            <a:lvl5pPr>
              <a:buNone/>
              <a:defRPr/>
            </a:lvl5pPr>
          </a:lstStyle>
          <a:p>
            <a:pPr lvl="0"/>
            <a:r>
              <a:rPr lang="en-US"/>
              <a:t>Click to add text</a:t>
            </a:r>
          </a:p>
        </p:txBody>
      </p:sp>
      <p:sp>
        <p:nvSpPr>
          <p:cNvPr id="27" name="Text Placeholder 2">
            <a:extLst>
              <a:ext uri="{FF2B5EF4-FFF2-40B4-BE49-F238E27FC236}">
                <a16:creationId xmlns:a16="http://schemas.microsoft.com/office/drawing/2014/main" id="{4717B7CD-A4F9-444E-82B9-8914CB574887}"/>
              </a:ext>
            </a:extLst>
          </p:cNvPr>
          <p:cNvSpPr>
            <a:spLocks noGrp="1"/>
          </p:cNvSpPr>
          <p:nvPr>
            <p:ph type="body" sz="quarter" idx="19" hasCustomPrompt="1"/>
          </p:nvPr>
        </p:nvSpPr>
        <p:spPr>
          <a:xfrm>
            <a:off x="6399647" y="3841846"/>
            <a:ext cx="4838700" cy="908340"/>
          </a:xfrm>
        </p:spPr>
        <p:txBody>
          <a:bodyPr>
            <a:normAutofit/>
          </a:bodyPr>
          <a:lstStyle>
            <a:lvl1pPr marL="0" indent="0">
              <a:buNone/>
              <a:defRPr sz="1600">
                <a:latin typeface="+mn-lt"/>
              </a:defRPr>
            </a:lvl1pPr>
          </a:lstStyle>
          <a:p>
            <a:pPr lvl="0"/>
            <a:r>
              <a:rPr lang="en-US"/>
              <a:t>Click to add text</a:t>
            </a:r>
          </a:p>
        </p:txBody>
      </p:sp>
      <p:sp>
        <p:nvSpPr>
          <p:cNvPr id="7" name="Slide Number Placeholder 6">
            <a:extLst>
              <a:ext uri="{FF2B5EF4-FFF2-40B4-BE49-F238E27FC236}">
                <a16:creationId xmlns:a16="http://schemas.microsoft.com/office/drawing/2014/main" id="{F636E9EA-D950-424A-BC92-F6794D6E5D67}"/>
              </a:ext>
            </a:extLst>
          </p:cNvPr>
          <p:cNvSpPr>
            <a:spLocks noGrp="1"/>
          </p:cNvSpPr>
          <p:nvPr>
            <p:ph type="sldNum" sz="quarter" idx="23"/>
          </p:nvPr>
        </p:nvSpPr>
        <p:spPr/>
        <p:txBody>
          <a:bodyPr/>
          <a:lstStyle/>
          <a:p>
            <a:fld id="{294A09A9-5501-47C1-A89A-A340965A2BE2}" type="slidenum">
              <a:rPr lang="en-US" smtClean="0"/>
              <a:pPr/>
              <a:t>‹#›</a:t>
            </a:fld>
            <a:endParaRPr lang="en-US">
              <a:latin typeface="+mn-lt"/>
            </a:endParaRPr>
          </a:p>
        </p:txBody>
      </p:sp>
      <p:sp>
        <p:nvSpPr>
          <p:cNvPr id="6" name="Footer Placeholder 5">
            <a:extLst>
              <a:ext uri="{FF2B5EF4-FFF2-40B4-BE49-F238E27FC236}">
                <a16:creationId xmlns:a16="http://schemas.microsoft.com/office/drawing/2014/main" id="{2DBF2453-9E16-47FE-A8ED-4661246DE597}"/>
              </a:ext>
            </a:extLst>
          </p:cNvPr>
          <p:cNvSpPr>
            <a:spLocks noGrp="1"/>
          </p:cNvSpPr>
          <p:nvPr>
            <p:ph type="ftr" sz="quarter" idx="22"/>
          </p:nvPr>
        </p:nvSpPr>
        <p:spPr/>
        <p:txBody>
          <a:bodyPr/>
          <a:lstStyle/>
          <a:p>
            <a:r>
              <a:rPr lang="en-US"/>
              <a:t>Annual Review</a:t>
            </a:r>
            <a:endParaRPr lang="en-US" b="0"/>
          </a:p>
        </p:txBody>
      </p:sp>
      <p:sp>
        <p:nvSpPr>
          <p:cNvPr id="2" name="Date Placeholder 3">
            <a:extLst>
              <a:ext uri="{FF2B5EF4-FFF2-40B4-BE49-F238E27FC236}">
                <a16:creationId xmlns:a16="http://schemas.microsoft.com/office/drawing/2014/main" id="{051AB775-D834-FE78-61E7-1D421831F035}"/>
              </a:ext>
            </a:extLst>
          </p:cNvPr>
          <p:cNvSpPr>
            <a:spLocks noGrp="1"/>
          </p:cNvSpPr>
          <p:nvPr>
            <p:ph type="dt" sz="half" idx="2"/>
          </p:nvPr>
        </p:nvSpPr>
        <p:spPr>
          <a:xfrm>
            <a:off x="2992120" y="6332220"/>
            <a:ext cx="1313180" cy="247651"/>
          </a:xfrm>
          <a:prstGeom prst="rect">
            <a:avLst/>
          </a:prstGeom>
        </p:spPr>
        <p:txBody>
          <a:bodyPr vert="horz" lIns="0" tIns="0" rIns="0" bIns="0" rtlCol="0" anchor="t" anchorCtr="0"/>
          <a:lstStyle>
            <a:lvl1pPr algn="l">
              <a:defRPr sz="1100" b="0" i="0">
                <a:solidFill>
                  <a:schemeClr val="bg1"/>
                </a:solidFill>
                <a:latin typeface="+mn-lt"/>
              </a:defRPr>
            </a:lvl1pPr>
          </a:lstStyle>
          <a:p>
            <a:r>
              <a:rPr lang="en-US"/>
              <a:t>September 3, 20XX</a:t>
            </a:r>
            <a:endParaRPr lang="en-US">
              <a:latin typeface="+mn-lt"/>
            </a:endParaRPr>
          </a:p>
        </p:txBody>
      </p:sp>
    </p:spTree>
    <p:extLst>
      <p:ext uri="{BB962C8B-B14F-4D97-AF65-F5344CB8AC3E}">
        <p14:creationId xmlns:p14="http://schemas.microsoft.com/office/powerpoint/2010/main" val="30601358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600">
          <p15:clr>
            <a:srgbClr val="FBAE40"/>
          </p15:clr>
        </p15:guide>
        <p15:guide id="2" pos="7080">
          <p15:clr>
            <a:srgbClr val="FBAE40"/>
          </p15:clr>
        </p15:guide>
        <p15:guide id="3" pos="2304">
          <p15:clr>
            <a:srgbClr val="FBAE40"/>
          </p15:clr>
        </p15:guide>
        <p15:guide id="4" pos="5736">
          <p15:clr>
            <a:srgbClr val="FBAE40"/>
          </p15:clr>
        </p15:guide>
        <p15:guide id="5" pos="1944">
          <p15:clr>
            <a:srgbClr val="FBAE40"/>
          </p15:clr>
        </p15:guide>
        <p15:guide id="6" pos="4008">
          <p15:clr>
            <a:srgbClr val="FBAE40"/>
          </p15:clr>
        </p15:guide>
        <p15:guide id="7" orient="horz" pos="1224">
          <p15:clr>
            <a:srgbClr val="FBAE40"/>
          </p15:clr>
        </p15:guide>
        <p15:guide id="8" orient="horz" pos="1440">
          <p15:clr>
            <a:srgbClr val="FBAE40"/>
          </p15:clr>
        </p15:guide>
        <p15:guide id="9" orient="horz" pos="552">
          <p15:clr>
            <a:srgbClr val="FBAE40"/>
          </p15:clr>
        </p15:guide>
        <p15:guide id="10" pos="5352">
          <p15:clr>
            <a:srgbClr val="FBAE40"/>
          </p15:clr>
        </p15:guide>
        <p15:guide id="11" pos="3648">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hank You">
    <p:bg>
      <p:bgPr>
        <a:solidFill>
          <a:schemeClr val="tx1"/>
        </a:solidFill>
        <a:effectLst/>
      </p:bgPr>
    </p:bg>
    <p:spTree>
      <p:nvGrpSpPr>
        <p:cNvPr id="1" name=""/>
        <p:cNvGrpSpPr/>
        <p:nvPr/>
      </p:nvGrpSpPr>
      <p:grpSpPr>
        <a:xfrm>
          <a:off x="0" y="0"/>
          <a:ext cx="0" cy="0"/>
          <a:chOff x="0" y="0"/>
          <a:chExt cx="0" cy="0"/>
        </a:xfrm>
      </p:grpSpPr>
      <p:grpSp>
        <p:nvGrpSpPr>
          <p:cNvPr id="30" name="Group 29">
            <a:extLst>
              <a:ext uri="{FF2B5EF4-FFF2-40B4-BE49-F238E27FC236}">
                <a16:creationId xmlns:a16="http://schemas.microsoft.com/office/drawing/2014/main" id="{FFEF81ED-50DF-3946-87D9-407C13C3CE9F}"/>
              </a:ext>
              <a:ext uri="{C183D7F6-B498-43B3-948B-1728B52AA6E4}">
                <adec:decorative xmlns:adec="http://schemas.microsoft.com/office/drawing/2017/decorative" val="1"/>
              </a:ext>
            </a:extLst>
          </p:cNvPr>
          <p:cNvGrpSpPr>
            <a:grpSpLocks/>
          </p:cNvGrpSpPr>
          <p:nvPr userDrawn="1"/>
        </p:nvGrpSpPr>
        <p:grpSpPr bwMode="auto">
          <a:xfrm rot="10800000">
            <a:off x="8870040" y="0"/>
            <a:ext cx="3325208" cy="3325208"/>
            <a:chOff x="0" y="12289"/>
            <a:chExt cx="3550" cy="3551"/>
          </a:xfrm>
        </p:grpSpPr>
        <p:sp>
          <p:nvSpPr>
            <p:cNvPr id="31" name="Freeform 30">
              <a:extLst>
                <a:ext uri="{FF2B5EF4-FFF2-40B4-BE49-F238E27FC236}">
                  <a16:creationId xmlns:a16="http://schemas.microsoft.com/office/drawing/2014/main" id="{4B6857A0-601C-9C40-ADB4-7927C7A4ECA0}"/>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sp>
          <p:nvSpPr>
            <p:cNvPr id="32" name="Freeform 31">
              <a:extLst>
                <a:ext uri="{FF2B5EF4-FFF2-40B4-BE49-F238E27FC236}">
                  <a16:creationId xmlns:a16="http://schemas.microsoft.com/office/drawing/2014/main" id="{31562ACC-ECB3-4841-A52C-00DAFF438EBF}"/>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sp>
          <p:nvSpPr>
            <p:cNvPr id="33" name="Freeform 32">
              <a:extLst>
                <a:ext uri="{FF2B5EF4-FFF2-40B4-BE49-F238E27FC236}">
                  <a16:creationId xmlns:a16="http://schemas.microsoft.com/office/drawing/2014/main" id="{77C317B8-91B4-7040-AB8C-CE822CA28AAD}"/>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sp>
        <p:nvSpPr>
          <p:cNvPr id="26" name="Title 1">
            <a:extLst>
              <a:ext uri="{FF2B5EF4-FFF2-40B4-BE49-F238E27FC236}">
                <a16:creationId xmlns:a16="http://schemas.microsoft.com/office/drawing/2014/main" id="{E29321F6-59C5-6E4C-A846-6AD00848A444}"/>
              </a:ext>
            </a:extLst>
          </p:cNvPr>
          <p:cNvSpPr>
            <a:spLocks noGrp="1"/>
          </p:cNvSpPr>
          <p:nvPr>
            <p:ph type="title" hasCustomPrompt="1"/>
          </p:nvPr>
        </p:nvSpPr>
        <p:spPr>
          <a:xfrm>
            <a:off x="6896100" y="398440"/>
            <a:ext cx="4903377" cy="2386081"/>
          </a:xfrm>
          <a:prstGeom prst="rect">
            <a:avLst/>
          </a:prstGeom>
        </p:spPr>
        <p:txBody>
          <a:bodyPr lIns="0" tIns="0" rIns="0" bIns="0" anchor="b" anchorCtr="0">
            <a:noAutofit/>
          </a:bodyPr>
          <a:lstStyle>
            <a:lvl1pPr>
              <a:defRPr sz="4400" b="1" i="0">
                <a:latin typeface="+mj-lt"/>
              </a:defRPr>
            </a:lvl1pPr>
          </a:lstStyle>
          <a:p>
            <a:r>
              <a:rPr lang="en-US"/>
              <a:t>Click to add title </a:t>
            </a:r>
          </a:p>
        </p:txBody>
      </p:sp>
      <p:sp>
        <p:nvSpPr>
          <p:cNvPr id="17" name="Subtitle 2">
            <a:extLst>
              <a:ext uri="{FF2B5EF4-FFF2-40B4-BE49-F238E27FC236}">
                <a16:creationId xmlns:a16="http://schemas.microsoft.com/office/drawing/2014/main" id="{32916F3A-28FA-9A4B-A780-0D687D932893}"/>
              </a:ext>
            </a:extLst>
          </p:cNvPr>
          <p:cNvSpPr>
            <a:spLocks noGrp="1"/>
          </p:cNvSpPr>
          <p:nvPr>
            <p:ph type="subTitle" idx="1" hasCustomPrompt="1"/>
          </p:nvPr>
        </p:nvSpPr>
        <p:spPr>
          <a:xfrm>
            <a:off x="6896100" y="3591098"/>
            <a:ext cx="4903377" cy="1506973"/>
          </a:xfrm>
        </p:spPr>
        <p:txBody>
          <a:bodyPr lIns="0" tIns="0" rIns="0" bIns="0">
            <a:normAutofit/>
          </a:bodyPr>
          <a:lstStyle>
            <a:lvl1pPr marL="0" indent="0" algn="l">
              <a:buNone/>
              <a:defRPr sz="1600" b="0" i="0">
                <a:solidFill>
                  <a:schemeClr val="bg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a:t>Click to add text</a:t>
            </a:r>
          </a:p>
        </p:txBody>
      </p:sp>
      <p:sp>
        <p:nvSpPr>
          <p:cNvPr id="11" name="Picture Placeholder 2">
            <a:extLst>
              <a:ext uri="{FF2B5EF4-FFF2-40B4-BE49-F238E27FC236}">
                <a16:creationId xmlns:a16="http://schemas.microsoft.com/office/drawing/2014/main" id="{F8C225AD-C009-894E-8AFA-C94EAA06509C}"/>
              </a:ext>
            </a:extLst>
          </p:cNvPr>
          <p:cNvSpPr>
            <a:spLocks noGrp="1"/>
          </p:cNvSpPr>
          <p:nvPr>
            <p:ph type="pic" sz="quarter" idx="13" hasCustomPrompt="1"/>
          </p:nvPr>
        </p:nvSpPr>
        <p:spPr>
          <a:xfrm>
            <a:off x="0" y="0"/>
            <a:ext cx="6096000" cy="6858000"/>
          </a:xfrm>
        </p:spPr>
        <p:txBody>
          <a:bodyPr tIns="365760"/>
          <a:lstStyle>
            <a:lvl1pPr marL="0" indent="0" algn="ctr">
              <a:buNone/>
              <a:defRPr/>
            </a:lvl1pPr>
          </a:lstStyle>
          <a:p>
            <a:r>
              <a:rPr lang="en-US"/>
              <a:t>Click to add picture</a:t>
            </a:r>
          </a:p>
        </p:txBody>
      </p:sp>
      <p:cxnSp>
        <p:nvCxnSpPr>
          <p:cNvPr id="27" name="Straight Connector 26">
            <a:extLst>
              <a:ext uri="{FF2B5EF4-FFF2-40B4-BE49-F238E27FC236}">
                <a16:creationId xmlns:a16="http://schemas.microsoft.com/office/drawing/2014/main" id="{AB5C3BF3-A164-DD48-BD02-4587489DA105}"/>
              </a:ext>
              <a:ext uri="{C183D7F6-B498-43B3-948B-1728B52AA6E4}">
                <adec:decorative xmlns:adec="http://schemas.microsoft.com/office/drawing/2017/decorative" val="1"/>
              </a:ext>
            </a:extLst>
          </p:cNvPr>
          <p:cNvCxnSpPr>
            <a:cxnSpLocks/>
          </p:cNvCxnSpPr>
          <p:nvPr userDrawn="1"/>
        </p:nvCxnSpPr>
        <p:spPr>
          <a:xfrm>
            <a:off x="6896100" y="3233703"/>
            <a:ext cx="2133600" cy="3992"/>
          </a:xfrm>
          <a:prstGeom prst="line">
            <a:avLst/>
          </a:prstGeom>
          <a:ln w="101600">
            <a:solidFill>
              <a:schemeClr val="tx2"/>
            </a:solidFill>
          </a:ln>
        </p:spPr>
        <p:style>
          <a:lnRef idx="1">
            <a:schemeClr val="dk1"/>
          </a:lnRef>
          <a:fillRef idx="0">
            <a:schemeClr val="dk1"/>
          </a:fillRef>
          <a:effectRef idx="0">
            <a:schemeClr val="dk1"/>
          </a:effectRef>
          <a:fontRef idx="minor">
            <a:schemeClr val="tx1"/>
          </a:fontRef>
        </p:style>
      </p:cxnSp>
      <p:sp>
        <p:nvSpPr>
          <p:cNvPr id="16" name="Text Placeholder 29">
            <a:extLst>
              <a:ext uri="{FF2B5EF4-FFF2-40B4-BE49-F238E27FC236}">
                <a16:creationId xmlns:a16="http://schemas.microsoft.com/office/drawing/2014/main" id="{BB778BC5-5409-574B-96E2-B45CDD940DF4}"/>
              </a:ext>
            </a:extLst>
          </p:cNvPr>
          <p:cNvSpPr>
            <a:spLocks noGrp="1"/>
          </p:cNvSpPr>
          <p:nvPr>
            <p:ph type="body" sz="quarter" idx="11" hasCustomPrompt="1"/>
          </p:nvPr>
        </p:nvSpPr>
        <p:spPr>
          <a:xfrm>
            <a:off x="6896100" y="5155853"/>
            <a:ext cx="4914900" cy="806659"/>
          </a:xfrm>
        </p:spPr>
        <p:txBody>
          <a:bodyPr lIns="0" tIns="0" rIns="0" bIns="0" anchor="ctr" anchorCtr="0">
            <a:noAutofit/>
          </a:bodyPr>
          <a:lstStyle>
            <a:lvl1pPr marL="0" indent="0">
              <a:buNone/>
              <a:defRPr sz="1600" b="0" i="0">
                <a:solidFill>
                  <a:schemeClr val="tx2"/>
                </a:solidFill>
                <a:latin typeface="+mn-lt"/>
              </a:defRPr>
            </a:lvl1pPr>
            <a:lvl2pPr>
              <a:defRPr sz="4000"/>
            </a:lvl2pPr>
            <a:lvl3pPr>
              <a:defRPr sz="4000"/>
            </a:lvl3pPr>
            <a:lvl4pPr>
              <a:defRPr sz="4000"/>
            </a:lvl4pPr>
            <a:lvl5pPr>
              <a:defRPr sz="4000"/>
            </a:lvl5pPr>
          </a:lstStyle>
          <a:p>
            <a:pPr lvl="0"/>
            <a:r>
              <a:rPr lang="en-US"/>
              <a:t>Click to add text</a:t>
            </a:r>
          </a:p>
        </p:txBody>
      </p:sp>
    </p:spTree>
    <p:extLst>
      <p:ext uri="{BB962C8B-B14F-4D97-AF65-F5344CB8AC3E}">
        <p14:creationId xmlns:p14="http://schemas.microsoft.com/office/powerpoint/2010/main" val="999130720"/>
      </p:ext>
    </p:extLst>
  </p:cSld>
  <p:clrMapOvr>
    <a:masterClrMapping/>
  </p:clrMapOvr>
  <p:extLst>
    <p:ext uri="{DCECCB84-F9BA-43D5-87BE-67443E8EF086}">
      <p15:sldGuideLst xmlns:p15="http://schemas.microsoft.com/office/powerpoint/2012/main">
        <p15:guide id="1" pos="60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806C6F65-35CD-D64B-992A-0C1C1E00384D}"/>
              </a:ext>
              <a:ext uri="{C183D7F6-B498-43B3-948B-1728B52AA6E4}">
                <adec:decorative xmlns:adec="http://schemas.microsoft.com/office/drawing/2017/decorative" val="1"/>
              </a:ext>
            </a:extLst>
          </p:cNvPr>
          <p:cNvGrpSpPr/>
          <p:nvPr userDrawn="1"/>
        </p:nvGrpSpPr>
        <p:grpSpPr>
          <a:xfrm>
            <a:off x="6362700" y="0"/>
            <a:ext cx="5829298" cy="3235602"/>
            <a:chOff x="5612972" y="1"/>
            <a:chExt cx="6615961" cy="3672246"/>
          </a:xfrm>
        </p:grpSpPr>
        <p:sp>
          <p:nvSpPr>
            <p:cNvPr id="7" name="AutoShape 24">
              <a:extLst>
                <a:ext uri="{FF2B5EF4-FFF2-40B4-BE49-F238E27FC236}">
                  <a16:creationId xmlns:a16="http://schemas.microsoft.com/office/drawing/2014/main" id="{CFD467E2-FF13-7E4F-BEF9-EA1A17665B2D}"/>
                </a:ext>
              </a:extLst>
            </p:cNvPr>
            <p:cNvSpPr>
              <a:spLocks/>
            </p:cNvSpPr>
            <p:nvPr/>
          </p:nvSpPr>
          <p:spPr bwMode="auto">
            <a:xfrm>
              <a:off x="5612972" y="1"/>
              <a:ext cx="4408998" cy="3672246"/>
            </a:xfrm>
            <a:custGeom>
              <a:avLst/>
              <a:gdLst>
                <a:gd name="T0" fmla="+- 0 8372 6586"/>
                <a:gd name="T1" fmla="*/ T0 w 3578"/>
                <a:gd name="T2" fmla="*/ 591 h 2980"/>
                <a:gd name="T3" fmla="+- 0 7780 6586"/>
                <a:gd name="T4" fmla="*/ T3 w 3578"/>
                <a:gd name="T5" fmla="*/ 0 h 2980"/>
                <a:gd name="T6" fmla="+- 0 6586 6586"/>
                <a:gd name="T7" fmla="*/ T6 w 3578"/>
                <a:gd name="T8" fmla="*/ 0 h 2980"/>
                <a:gd name="T9" fmla="+- 0 7774 6586"/>
                <a:gd name="T10" fmla="*/ T9 w 3578"/>
                <a:gd name="T11" fmla="*/ 1188 h 2980"/>
                <a:gd name="T12" fmla="+- 0 8372 6586"/>
                <a:gd name="T13" fmla="*/ T12 w 3578"/>
                <a:gd name="T14" fmla="*/ 591 h 2980"/>
                <a:gd name="T15" fmla="+- 0 10163 6586"/>
                <a:gd name="T16" fmla="*/ T15 w 3578"/>
                <a:gd name="T17" fmla="*/ 2383 h 2980"/>
                <a:gd name="T18" fmla="+- 0 9566 6586"/>
                <a:gd name="T19" fmla="*/ T18 w 3578"/>
                <a:gd name="T20" fmla="*/ 1786 h 2980"/>
                <a:gd name="T21" fmla="+- 0 8969 6586"/>
                <a:gd name="T22" fmla="*/ T21 w 3578"/>
                <a:gd name="T23" fmla="*/ 2383 h 2980"/>
                <a:gd name="T24" fmla="+- 0 9566 6586"/>
                <a:gd name="T25" fmla="*/ T24 w 3578"/>
                <a:gd name="T26" fmla="*/ 2980 h 2980"/>
                <a:gd name="T27" fmla="+- 0 10163 6586"/>
                <a:gd name="T28" fmla="*/ T27 w 3578"/>
                <a:gd name="T29" fmla="*/ 2383 h 2980"/>
              </a:gdLst>
              <a:ahLst/>
              <a:cxnLst>
                <a:cxn ang="0">
                  <a:pos x="T1" y="T2"/>
                </a:cxn>
                <a:cxn ang="0">
                  <a:pos x="T4" y="T5"/>
                </a:cxn>
                <a:cxn ang="0">
                  <a:pos x="T7" y="T8"/>
                </a:cxn>
                <a:cxn ang="0">
                  <a:pos x="T10" y="T11"/>
                </a:cxn>
                <a:cxn ang="0">
                  <a:pos x="T13" y="T14"/>
                </a:cxn>
                <a:cxn ang="0">
                  <a:pos x="T16" y="T17"/>
                </a:cxn>
                <a:cxn ang="0">
                  <a:pos x="T19" y="T20"/>
                </a:cxn>
                <a:cxn ang="0">
                  <a:pos x="T22" y="T23"/>
                </a:cxn>
                <a:cxn ang="0">
                  <a:pos x="T25" y="T26"/>
                </a:cxn>
                <a:cxn ang="0">
                  <a:pos x="T28" y="T29"/>
                </a:cxn>
              </a:cxnLst>
              <a:rect l="0" t="0" r="r" b="b"/>
              <a:pathLst>
                <a:path w="3578" h="2980">
                  <a:moveTo>
                    <a:pt x="1786" y="591"/>
                  </a:moveTo>
                  <a:lnTo>
                    <a:pt x="1194" y="0"/>
                  </a:lnTo>
                  <a:lnTo>
                    <a:pt x="0" y="0"/>
                  </a:lnTo>
                  <a:lnTo>
                    <a:pt x="1188" y="1188"/>
                  </a:lnTo>
                  <a:lnTo>
                    <a:pt x="1786" y="591"/>
                  </a:lnTo>
                  <a:moveTo>
                    <a:pt x="3577" y="2383"/>
                  </a:moveTo>
                  <a:lnTo>
                    <a:pt x="2980" y="1786"/>
                  </a:lnTo>
                  <a:lnTo>
                    <a:pt x="2383" y="2383"/>
                  </a:lnTo>
                  <a:lnTo>
                    <a:pt x="2980" y="2980"/>
                  </a:lnTo>
                  <a:lnTo>
                    <a:pt x="3577" y="2383"/>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sp>
          <p:nvSpPr>
            <p:cNvPr id="8" name="Freeform 7">
              <a:extLst>
                <a:ext uri="{FF2B5EF4-FFF2-40B4-BE49-F238E27FC236}">
                  <a16:creationId xmlns:a16="http://schemas.microsoft.com/office/drawing/2014/main" id="{CA85A327-3157-B442-993A-6900F71249AC}"/>
                </a:ext>
              </a:extLst>
            </p:cNvPr>
            <p:cNvSpPr>
              <a:spLocks/>
            </p:cNvSpPr>
            <p:nvPr/>
          </p:nvSpPr>
          <p:spPr bwMode="auto">
            <a:xfrm>
              <a:off x="6341233" y="1463970"/>
              <a:ext cx="2208196" cy="2208277"/>
            </a:xfrm>
            <a:custGeom>
              <a:avLst/>
              <a:gdLst>
                <a:gd name="T0" fmla="+- 0 7774 7177"/>
                <a:gd name="T1" fmla="*/ T0 w 1792"/>
                <a:gd name="T2" fmla="+- 0 1188 1188"/>
                <a:gd name="T3" fmla="*/ 1188 h 1792"/>
                <a:gd name="T4" fmla="+- 0 7177 7177"/>
                <a:gd name="T5" fmla="*/ T4 w 1792"/>
                <a:gd name="T6" fmla="+- 0 1786 1188"/>
                <a:gd name="T7" fmla="*/ 1786 h 1792"/>
                <a:gd name="T8" fmla="+- 0 8372 7177"/>
                <a:gd name="T9" fmla="*/ T8 w 1792"/>
                <a:gd name="T10" fmla="+- 0 2980 1188"/>
                <a:gd name="T11" fmla="*/ 2980 h 1792"/>
                <a:gd name="T12" fmla="+- 0 8969 7177"/>
                <a:gd name="T13" fmla="*/ T12 w 1792"/>
                <a:gd name="T14" fmla="+- 0 2383 1188"/>
                <a:gd name="T15" fmla="*/ 2383 h 1792"/>
                <a:gd name="T16" fmla="+- 0 7774 7177"/>
                <a:gd name="T17" fmla="*/ T16 w 1792"/>
                <a:gd name="T18" fmla="+- 0 1188 1188"/>
                <a:gd name="T19" fmla="*/ 1188 h 1792"/>
              </a:gdLst>
              <a:ahLst/>
              <a:cxnLst>
                <a:cxn ang="0">
                  <a:pos x="T1" y="T3"/>
                </a:cxn>
                <a:cxn ang="0">
                  <a:pos x="T5" y="T7"/>
                </a:cxn>
                <a:cxn ang="0">
                  <a:pos x="T9" y="T11"/>
                </a:cxn>
                <a:cxn ang="0">
                  <a:pos x="T13" y="T15"/>
                </a:cxn>
                <a:cxn ang="0">
                  <a:pos x="T17" y="T19"/>
                </a:cxn>
              </a:cxnLst>
              <a:rect l="0" t="0" r="r" b="b"/>
              <a:pathLst>
                <a:path w="1792" h="1792">
                  <a:moveTo>
                    <a:pt x="597" y="0"/>
                  </a:moveTo>
                  <a:lnTo>
                    <a:pt x="0" y="598"/>
                  </a:lnTo>
                  <a:lnTo>
                    <a:pt x="1195" y="1792"/>
                  </a:lnTo>
                  <a:lnTo>
                    <a:pt x="1792" y="1195"/>
                  </a:lnTo>
                  <a:lnTo>
                    <a:pt x="597"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sp>
          <p:nvSpPr>
            <p:cNvPr id="9" name="Freeform 8">
              <a:extLst>
                <a:ext uri="{FF2B5EF4-FFF2-40B4-BE49-F238E27FC236}">
                  <a16:creationId xmlns:a16="http://schemas.microsoft.com/office/drawing/2014/main" id="{9A459CB4-74AF-0544-AB1E-7CC6D10F84EB}"/>
                </a:ext>
              </a:extLst>
            </p:cNvPr>
            <p:cNvSpPr>
              <a:spLocks/>
            </p:cNvSpPr>
            <p:nvPr/>
          </p:nvSpPr>
          <p:spPr bwMode="auto">
            <a:xfrm>
              <a:off x="8555590" y="1"/>
              <a:ext cx="1457754" cy="729520"/>
            </a:xfrm>
            <a:custGeom>
              <a:avLst/>
              <a:gdLst>
                <a:gd name="T0" fmla="+- 0 10158 8975"/>
                <a:gd name="T1" fmla="*/ T0 w 1183"/>
                <a:gd name="T2" fmla="*/ 0 h 592"/>
                <a:gd name="T3" fmla="+- 0 8975 8975"/>
                <a:gd name="T4" fmla="*/ T3 w 1183"/>
                <a:gd name="T5" fmla="*/ 0 h 592"/>
                <a:gd name="T6" fmla="+- 0 9566 8975"/>
                <a:gd name="T7" fmla="*/ T6 w 1183"/>
                <a:gd name="T8" fmla="*/ 591 h 592"/>
                <a:gd name="T9" fmla="+- 0 10158 8975"/>
                <a:gd name="T10" fmla="*/ T9 w 1183"/>
                <a:gd name="T11" fmla="*/ 0 h 592"/>
              </a:gdLst>
              <a:ahLst/>
              <a:cxnLst>
                <a:cxn ang="0">
                  <a:pos x="T1" y="T2"/>
                </a:cxn>
                <a:cxn ang="0">
                  <a:pos x="T4" y="T5"/>
                </a:cxn>
                <a:cxn ang="0">
                  <a:pos x="T7" y="T8"/>
                </a:cxn>
                <a:cxn ang="0">
                  <a:pos x="T10" y="T11"/>
                </a:cxn>
              </a:cxnLst>
              <a:rect l="0" t="0" r="r" b="b"/>
              <a:pathLst>
                <a:path w="1183" h="592">
                  <a:moveTo>
                    <a:pt x="1183" y="0"/>
                  </a:moveTo>
                  <a:lnTo>
                    <a:pt x="0" y="0"/>
                  </a:lnTo>
                  <a:lnTo>
                    <a:pt x="591" y="591"/>
                  </a:lnTo>
                  <a:lnTo>
                    <a:pt x="1183"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sp>
          <p:nvSpPr>
            <p:cNvPr id="10" name="Freeform 9">
              <a:extLst>
                <a:ext uri="{FF2B5EF4-FFF2-40B4-BE49-F238E27FC236}">
                  <a16:creationId xmlns:a16="http://schemas.microsoft.com/office/drawing/2014/main" id="{95A20BFD-9142-D64A-A78A-61B75FCA0D76}"/>
                </a:ext>
              </a:extLst>
            </p:cNvPr>
            <p:cNvSpPr>
              <a:spLocks/>
            </p:cNvSpPr>
            <p:nvPr/>
          </p:nvSpPr>
          <p:spPr bwMode="auto">
            <a:xfrm>
              <a:off x="7076887" y="728289"/>
              <a:ext cx="2208196" cy="2208277"/>
            </a:xfrm>
            <a:custGeom>
              <a:avLst/>
              <a:gdLst>
                <a:gd name="T0" fmla="+- 0 8372 7774"/>
                <a:gd name="T1" fmla="*/ T0 w 1792"/>
                <a:gd name="T2" fmla="+- 0 591 591"/>
                <a:gd name="T3" fmla="*/ 591 h 1792"/>
                <a:gd name="T4" fmla="+- 0 7774 7774"/>
                <a:gd name="T5" fmla="*/ T4 w 1792"/>
                <a:gd name="T6" fmla="+- 0 1188 591"/>
                <a:gd name="T7" fmla="*/ 1188 h 1792"/>
                <a:gd name="T8" fmla="+- 0 8969 7774"/>
                <a:gd name="T9" fmla="*/ T8 w 1792"/>
                <a:gd name="T10" fmla="+- 0 2383 591"/>
                <a:gd name="T11" fmla="*/ 2383 h 1792"/>
                <a:gd name="T12" fmla="+- 0 9566 7774"/>
                <a:gd name="T13" fmla="*/ T12 w 1792"/>
                <a:gd name="T14" fmla="+- 0 1786 591"/>
                <a:gd name="T15" fmla="*/ 1786 h 1792"/>
                <a:gd name="T16" fmla="+- 0 8372 7774"/>
                <a:gd name="T17" fmla="*/ T16 w 1792"/>
                <a:gd name="T18" fmla="+- 0 591 591"/>
                <a:gd name="T19" fmla="*/ 591 h 1792"/>
              </a:gdLst>
              <a:ahLst/>
              <a:cxnLst>
                <a:cxn ang="0">
                  <a:pos x="T1" y="T3"/>
                </a:cxn>
                <a:cxn ang="0">
                  <a:pos x="T5" y="T7"/>
                </a:cxn>
                <a:cxn ang="0">
                  <a:pos x="T9" y="T11"/>
                </a:cxn>
                <a:cxn ang="0">
                  <a:pos x="T13" y="T15"/>
                </a:cxn>
                <a:cxn ang="0">
                  <a:pos x="T17" y="T19"/>
                </a:cxn>
              </a:cxnLst>
              <a:rect l="0" t="0" r="r" b="b"/>
              <a:pathLst>
                <a:path w="1792" h="1792">
                  <a:moveTo>
                    <a:pt x="598" y="0"/>
                  </a:moveTo>
                  <a:lnTo>
                    <a:pt x="0" y="597"/>
                  </a:lnTo>
                  <a:lnTo>
                    <a:pt x="1195" y="1792"/>
                  </a:lnTo>
                  <a:lnTo>
                    <a:pt x="1792" y="1195"/>
                  </a:lnTo>
                  <a:lnTo>
                    <a:pt x="598" y="0"/>
                  </a:lnTo>
                  <a:close/>
                </a:path>
              </a:pathLst>
            </a:custGeom>
            <a:solidFill>
              <a:schemeClr val="tx2"/>
            </a:solidFill>
            <a:ln>
              <a:noFill/>
            </a:ln>
          </p:spPr>
          <p:txBody>
            <a:bodyPr rot="0" vert="horz" wrap="square" lIns="91440" tIns="45720" rIns="91440" bIns="45720" anchor="t" anchorCtr="0" upright="1">
              <a:noAutofit/>
            </a:bodyPr>
            <a:lstStyle/>
            <a:p>
              <a:endParaRPr lang="en-US"/>
            </a:p>
          </p:txBody>
        </p:sp>
        <p:sp>
          <p:nvSpPr>
            <p:cNvPr id="11" name="Freeform 10">
              <a:extLst>
                <a:ext uri="{FF2B5EF4-FFF2-40B4-BE49-F238E27FC236}">
                  <a16:creationId xmlns:a16="http://schemas.microsoft.com/office/drawing/2014/main" id="{B80736DF-C890-DB47-AEAA-D3D92505E632}"/>
                </a:ext>
              </a:extLst>
            </p:cNvPr>
            <p:cNvSpPr>
              <a:spLocks/>
            </p:cNvSpPr>
            <p:nvPr/>
          </p:nvSpPr>
          <p:spPr bwMode="auto">
            <a:xfrm>
              <a:off x="9285083" y="728289"/>
              <a:ext cx="2943850" cy="2943958"/>
            </a:xfrm>
            <a:custGeom>
              <a:avLst/>
              <a:gdLst>
                <a:gd name="T0" fmla="+- 0 11955 9566"/>
                <a:gd name="T1" fmla="*/ T0 w 2389"/>
                <a:gd name="T2" fmla="+- 0 1786 591"/>
                <a:gd name="T3" fmla="*/ 1786 h 2389"/>
                <a:gd name="T4" fmla="+- 0 10760 9566"/>
                <a:gd name="T5" fmla="*/ T4 w 2389"/>
                <a:gd name="T6" fmla="+- 0 591 591"/>
                <a:gd name="T7" fmla="*/ 591 h 2389"/>
                <a:gd name="T8" fmla="+- 0 9566 9566"/>
                <a:gd name="T9" fmla="*/ T8 w 2389"/>
                <a:gd name="T10" fmla="+- 0 1786 591"/>
                <a:gd name="T11" fmla="*/ 1786 h 2389"/>
                <a:gd name="T12" fmla="+- 0 10760 9566"/>
                <a:gd name="T13" fmla="*/ T12 w 2389"/>
                <a:gd name="T14" fmla="+- 0 2980 591"/>
                <a:gd name="T15" fmla="*/ 2980 h 2389"/>
                <a:gd name="T16" fmla="+- 0 11955 9566"/>
                <a:gd name="T17" fmla="*/ T16 w 2389"/>
                <a:gd name="T18" fmla="+- 0 1786 591"/>
                <a:gd name="T19" fmla="*/ 1786 h 2389"/>
              </a:gdLst>
              <a:ahLst/>
              <a:cxnLst>
                <a:cxn ang="0">
                  <a:pos x="T1" y="T3"/>
                </a:cxn>
                <a:cxn ang="0">
                  <a:pos x="T5" y="T7"/>
                </a:cxn>
                <a:cxn ang="0">
                  <a:pos x="T9" y="T11"/>
                </a:cxn>
                <a:cxn ang="0">
                  <a:pos x="T13" y="T15"/>
                </a:cxn>
                <a:cxn ang="0">
                  <a:pos x="T17" y="T19"/>
                </a:cxn>
              </a:cxnLst>
              <a:rect l="0" t="0" r="r" b="b"/>
              <a:pathLst>
                <a:path w="2389" h="2389">
                  <a:moveTo>
                    <a:pt x="2389" y="1195"/>
                  </a:moveTo>
                  <a:lnTo>
                    <a:pt x="1194" y="0"/>
                  </a:lnTo>
                  <a:lnTo>
                    <a:pt x="0" y="1195"/>
                  </a:lnTo>
                  <a:lnTo>
                    <a:pt x="1194" y="2389"/>
                  </a:lnTo>
                  <a:lnTo>
                    <a:pt x="2389" y="1195"/>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sp>
        <p:nvSpPr>
          <p:cNvPr id="12" name="Title 1">
            <a:extLst>
              <a:ext uri="{FF2B5EF4-FFF2-40B4-BE49-F238E27FC236}">
                <a16:creationId xmlns:a16="http://schemas.microsoft.com/office/drawing/2014/main" id="{39F93F26-ED5C-E74E-BFBD-E3054DC1B9C1}"/>
              </a:ext>
            </a:extLst>
          </p:cNvPr>
          <p:cNvSpPr>
            <a:spLocks noGrp="1"/>
          </p:cNvSpPr>
          <p:nvPr>
            <p:ph type="title" hasCustomPrompt="1"/>
          </p:nvPr>
        </p:nvSpPr>
        <p:spPr>
          <a:xfrm>
            <a:off x="964023" y="142455"/>
            <a:ext cx="7532276" cy="1347471"/>
          </a:xfrm>
          <a:prstGeom prst="rect">
            <a:avLst/>
          </a:prstGeom>
        </p:spPr>
        <p:txBody>
          <a:bodyPr lIns="0" tIns="0" rIns="0" bIns="0" anchor="b" anchorCtr="0">
            <a:noAutofit/>
          </a:bodyPr>
          <a:lstStyle>
            <a:lvl1pPr>
              <a:defRPr sz="4400" b="1" i="0" spc="50" baseline="0">
                <a:latin typeface="+mj-lt"/>
              </a:defRPr>
            </a:lvl1pPr>
          </a:lstStyle>
          <a:p>
            <a:r>
              <a:rPr lang="en-US"/>
              <a:t>Click to add title </a:t>
            </a:r>
          </a:p>
        </p:txBody>
      </p:sp>
      <p:cxnSp>
        <p:nvCxnSpPr>
          <p:cNvPr id="13" name="Straight Connector 12">
            <a:extLst>
              <a:ext uri="{FF2B5EF4-FFF2-40B4-BE49-F238E27FC236}">
                <a16:creationId xmlns:a16="http://schemas.microsoft.com/office/drawing/2014/main" id="{CF0FD074-81E2-0D4E-8446-C5B415B238A0}"/>
              </a:ext>
              <a:ext uri="{C183D7F6-B498-43B3-948B-1728B52AA6E4}">
                <adec:decorative xmlns:adec="http://schemas.microsoft.com/office/drawing/2017/decorative" val="1"/>
              </a:ext>
            </a:extLst>
          </p:cNvPr>
          <p:cNvCxnSpPr>
            <a:cxnSpLocks/>
          </p:cNvCxnSpPr>
          <p:nvPr userDrawn="1"/>
        </p:nvCxnSpPr>
        <p:spPr>
          <a:xfrm>
            <a:off x="952500" y="1934655"/>
            <a:ext cx="2133600" cy="3992"/>
          </a:xfrm>
          <a:prstGeom prst="line">
            <a:avLst/>
          </a:prstGeom>
          <a:ln w="101600">
            <a:solidFill>
              <a:schemeClr val="tx2"/>
            </a:solidFill>
          </a:ln>
        </p:spPr>
        <p:style>
          <a:lnRef idx="1">
            <a:schemeClr val="dk1"/>
          </a:lnRef>
          <a:fillRef idx="0">
            <a:schemeClr val="dk1"/>
          </a:fillRef>
          <a:effectRef idx="0">
            <a:schemeClr val="dk1"/>
          </a:effectRef>
          <a:fontRef idx="minor">
            <a:schemeClr val="tx1"/>
          </a:fontRef>
        </p:style>
      </p:cxnSp>
      <p:sp>
        <p:nvSpPr>
          <p:cNvPr id="15" name="Text Placeholder 29">
            <a:extLst>
              <a:ext uri="{FF2B5EF4-FFF2-40B4-BE49-F238E27FC236}">
                <a16:creationId xmlns:a16="http://schemas.microsoft.com/office/drawing/2014/main" id="{18ABDA74-C3EC-274D-BE87-AC5B825A2A4C}"/>
              </a:ext>
            </a:extLst>
          </p:cNvPr>
          <p:cNvSpPr>
            <a:spLocks noGrp="1"/>
          </p:cNvSpPr>
          <p:nvPr>
            <p:ph type="body" sz="quarter" idx="14" hasCustomPrompt="1"/>
          </p:nvPr>
        </p:nvSpPr>
        <p:spPr>
          <a:xfrm>
            <a:off x="952500" y="2046306"/>
            <a:ext cx="2133600" cy="537098"/>
          </a:xfrm>
        </p:spPr>
        <p:txBody>
          <a:bodyPr lIns="0" tIns="0" rIns="0" bIns="0" anchor="ctr" anchorCtr="0">
            <a:noAutofit/>
          </a:bodyPr>
          <a:lstStyle>
            <a:lvl1pPr marL="0" indent="0">
              <a:lnSpc>
                <a:spcPct val="100000"/>
              </a:lnSpc>
              <a:spcBef>
                <a:spcPts val="400"/>
              </a:spcBef>
              <a:buNone/>
              <a:defRPr sz="1800" b="0" i="0">
                <a:solidFill>
                  <a:schemeClr val="tx2"/>
                </a:solidFill>
                <a:latin typeface="+mj-lt"/>
              </a:defRPr>
            </a:lvl1pPr>
            <a:lvl2pPr>
              <a:defRPr sz="4000"/>
            </a:lvl2pPr>
            <a:lvl3pPr>
              <a:defRPr sz="4000"/>
            </a:lvl3pPr>
            <a:lvl4pPr>
              <a:defRPr sz="4000"/>
            </a:lvl4pPr>
            <a:lvl5pPr>
              <a:defRPr sz="4000"/>
            </a:lvl5pPr>
          </a:lstStyle>
          <a:p>
            <a:pPr lvl="0"/>
            <a:r>
              <a:rPr lang="en-US"/>
              <a:t>Click to add text</a:t>
            </a:r>
          </a:p>
        </p:txBody>
      </p:sp>
      <p:sp>
        <p:nvSpPr>
          <p:cNvPr id="14" name="Text Placeholder 29">
            <a:extLst>
              <a:ext uri="{FF2B5EF4-FFF2-40B4-BE49-F238E27FC236}">
                <a16:creationId xmlns:a16="http://schemas.microsoft.com/office/drawing/2014/main" id="{58AAB058-5FFC-9E4E-AD2E-FB1B4EE51025}"/>
              </a:ext>
            </a:extLst>
          </p:cNvPr>
          <p:cNvSpPr>
            <a:spLocks noGrp="1"/>
          </p:cNvSpPr>
          <p:nvPr>
            <p:ph type="body" sz="quarter" idx="13" hasCustomPrompt="1"/>
          </p:nvPr>
        </p:nvSpPr>
        <p:spPr>
          <a:xfrm>
            <a:off x="952500" y="2639004"/>
            <a:ext cx="2133600" cy="789996"/>
          </a:xfrm>
        </p:spPr>
        <p:txBody>
          <a:bodyPr lIns="0" tIns="0" rIns="0" bIns="0">
            <a:normAutofit/>
          </a:bodyPr>
          <a:lstStyle>
            <a:lvl1pPr marL="0" indent="0">
              <a:lnSpc>
                <a:spcPct val="100000"/>
              </a:lnSpc>
              <a:buNone/>
              <a:defRPr sz="1400" b="0" i="0">
                <a:solidFill>
                  <a:schemeClr val="bg1"/>
                </a:solidFill>
                <a:latin typeface="+mn-lt"/>
              </a:defRPr>
            </a:lvl1pPr>
            <a:lvl2pPr>
              <a:defRPr sz="4000"/>
            </a:lvl2pPr>
            <a:lvl3pPr>
              <a:defRPr sz="4000"/>
            </a:lvl3pPr>
            <a:lvl4pPr>
              <a:defRPr sz="4000"/>
            </a:lvl4pPr>
            <a:lvl5pPr>
              <a:defRPr sz="4000"/>
            </a:lvl5pPr>
          </a:lstStyle>
          <a:p>
            <a:pPr lvl="0"/>
            <a:r>
              <a:rPr lang="en-US"/>
              <a:t>Click to add text</a:t>
            </a:r>
          </a:p>
        </p:txBody>
      </p:sp>
      <p:cxnSp>
        <p:nvCxnSpPr>
          <p:cNvPr id="16" name="Straight Connector 15">
            <a:extLst>
              <a:ext uri="{FF2B5EF4-FFF2-40B4-BE49-F238E27FC236}">
                <a16:creationId xmlns:a16="http://schemas.microsoft.com/office/drawing/2014/main" id="{A3DDE02E-BC75-2645-8725-CA2CFD327A3C}"/>
              </a:ext>
              <a:ext uri="{C183D7F6-B498-43B3-948B-1728B52AA6E4}">
                <adec:decorative xmlns:adec="http://schemas.microsoft.com/office/drawing/2017/decorative" val="1"/>
              </a:ext>
            </a:extLst>
          </p:cNvPr>
          <p:cNvCxnSpPr>
            <a:cxnSpLocks/>
          </p:cNvCxnSpPr>
          <p:nvPr userDrawn="1"/>
        </p:nvCxnSpPr>
        <p:spPr>
          <a:xfrm>
            <a:off x="3663043" y="1939108"/>
            <a:ext cx="2133600" cy="3992"/>
          </a:xfrm>
          <a:prstGeom prst="line">
            <a:avLst/>
          </a:prstGeom>
          <a:ln w="101600">
            <a:solidFill>
              <a:schemeClr val="tx2"/>
            </a:solidFill>
          </a:ln>
        </p:spPr>
        <p:style>
          <a:lnRef idx="1">
            <a:schemeClr val="dk1"/>
          </a:lnRef>
          <a:fillRef idx="0">
            <a:schemeClr val="dk1"/>
          </a:fillRef>
          <a:effectRef idx="0">
            <a:schemeClr val="dk1"/>
          </a:effectRef>
          <a:fontRef idx="minor">
            <a:schemeClr val="tx1"/>
          </a:fontRef>
        </p:style>
      </p:cxnSp>
      <p:sp>
        <p:nvSpPr>
          <p:cNvPr id="18" name="Text Placeholder 29">
            <a:extLst>
              <a:ext uri="{FF2B5EF4-FFF2-40B4-BE49-F238E27FC236}">
                <a16:creationId xmlns:a16="http://schemas.microsoft.com/office/drawing/2014/main" id="{0E9E9D03-0186-5B4C-A73F-95ADCD08A44A}"/>
              </a:ext>
            </a:extLst>
          </p:cNvPr>
          <p:cNvSpPr>
            <a:spLocks noGrp="1"/>
          </p:cNvSpPr>
          <p:nvPr>
            <p:ph type="body" sz="quarter" idx="16" hasCustomPrompt="1"/>
          </p:nvPr>
        </p:nvSpPr>
        <p:spPr>
          <a:xfrm>
            <a:off x="3663042" y="2046306"/>
            <a:ext cx="2128157" cy="537098"/>
          </a:xfrm>
        </p:spPr>
        <p:txBody>
          <a:bodyPr lIns="0" tIns="0" rIns="0" bIns="0" anchor="ctr" anchorCtr="0">
            <a:noAutofit/>
          </a:bodyPr>
          <a:lstStyle>
            <a:lvl1pPr marL="0" indent="0">
              <a:lnSpc>
                <a:spcPct val="100000"/>
              </a:lnSpc>
              <a:spcBef>
                <a:spcPts val="400"/>
              </a:spcBef>
              <a:buNone/>
              <a:defRPr sz="1800" b="0" i="0">
                <a:solidFill>
                  <a:schemeClr val="tx2"/>
                </a:solidFill>
                <a:latin typeface="+mj-lt"/>
              </a:defRPr>
            </a:lvl1pPr>
            <a:lvl2pPr>
              <a:defRPr sz="4000"/>
            </a:lvl2pPr>
            <a:lvl3pPr>
              <a:defRPr sz="4000"/>
            </a:lvl3pPr>
            <a:lvl4pPr>
              <a:defRPr sz="4000"/>
            </a:lvl4pPr>
            <a:lvl5pPr>
              <a:defRPr sz="4000"/>
            </a:lvl5pPr>
          </a:lstStyle>
          <a:p>
            <a:pPr lvl="0"/>
            <a:r>
              <a:rPr lang="en-US"/>
              <a:t>Click to add text</a:t>
            </a:r>
          </a:p>
        </p:txBody>
      </p:sp>
      <p:sp>
        <p:nvSpPr>
          <p:cNvPr id="17" name="Text Placeholder 29">
            <a:extLst>
              <a:ext uri="{FF2B5EF4-FFF2-40B4-BE49-F238E27FC236}">
                <a16:creationId xmlns:a16="http://schemas.microsoft.com/office/drawing/2014/main" id="{3ABA9FD1-9B74-F14F-81EF-7B3407196B03}"/>
              </a:ext>
            </a:extLst>
          </p:cNvPr>
          <p:cNvSpPr>
            <a:spLocks noGrp="1"/>
          </p:cNvSpPr>
          <p:nvPr>
            <p:ph type="body" sz="quarter" idx="15" hasCustomPrompt="1"/>
          </p:nvPr>
        </p:nvSpPr>
        <p:spPr>
          <a:xfrm>
            <a:off x="3663042" y="2639004"/>
            <a:ext cx="2128157" cy="789996"/>
          </a:xfrm>
        </p:spPr>
        <p:txBody>
          <a:bodyPr lIns="0" tIns="0" rIns="0" bIns="0">
            <a:normAutofit/>
          </a:bodyPr>
          <a:lstStyle>
            <a:lvl1pPr marL="0" indent="0">
              <a:lnSpc>
                <a:spcPct val="100000"/>
              </a:lnSpc>
              <a:buNone/>
              <a:defRPr sz="1400" b="0" i="0">
                <a:solidFill>
                  <a:schemeClr val="bg1"/>
                </a:solidFill>
                <a:latin typeface="+mn-lt"/>
              </a:defRPr>
            </a:lvl1pPr>
            <a:lvl2pPr>
              <a:defRPr sz="4000"/>
            </a:lvl2pPr>
            <a:lvl3pPr>
              <a:defRPr sz="4000"/>
            </a:lvl3pPr>
            <a:lvl4pPr>
              <a:defRPr sz="4000"/>
            </a:lvl4pPr>
            <a:lvl5pPr>
              <a:defRPr sz="4000"/>
            </a:lvl5pPr>
          </a:lstStyle>
          <a:p>
            <a:pPr lvl="0"/>
            <a:r>
              <a:rPr lang="en-US"/>
              <a:t>Click to add text</a:t>
            </a:r>
          </a:p>
        </p:txBody>
      </p:sp>
      <p:cxnSp>
        <p:nvCxnSpPr>
          <p:cNvPr id="20" name="Straight Connector 19">
            <a:extLst>
              <a:ext uri="{FF2B5EF4-FFF2-40B4-BE49-F238E27FC236}">
                <a16:creationId xmlns:a16="http://schemas.microsoft.com/office/drawing/2014/main" id="{E01EE6FD-FABB-AD48-92DA-19805B502918}"/>
              </a:ext>
              <a:ext uri="{C183D7F6-B498-43B3-948B-1728B52AA6E4}">
                <adec:decorative xmlns:adec="http://schemas.microsoft.com/office/drawing/2017/decorative" val="1"/>
              </a:ext>
            </a:extLst>
          </p:cNvPr>
          <p:cNvCxnSpPr>
            <a:cxnSpLocks/>
          </p:cNvCxnSpPr>
          <p:nvPr userDrawn="1"/>
        </p:nvCxnSpPr>
        <p:spPr>
          <a:xfrm>
            <a:off x="952500" y="4248119"/>
            <a:ext cx="2133600" cy="3992"/>
          </a:xfrm>
          <a:prstGeom prst="line">
            <a:avLst/>
          </a:prstGeom>
          <a:ln w="101600">
            <a:solidFill>
              <a:schemeClr val="tx2"/>
            </a:solidFill>
          </a:ln>
        </p:spPr>
        <p:style>
          <a:lnRef idx="1">
            <a:schemeClr val="dk1"/>
          </a:lnRef>
          <a:fillRef idx="0">
            <a:schemeClr val="dk1"/>
          </a:fillRef>
          <a:effectRef idx="0">
            <a:schemeClr val="dk1"/>
          </a:effectRef>
          <a:fontRef idx="minor">
            <a:schemeClr val="tx1"/>
          </a:fontRef>
        </p:style>
      </p:cxnSp>
      <p:sp>
        <p:nvSpPr>
          <p:cNvPr id="22" name="Text Placeholder 29">
            <a:extLst>
              <a:ext uri="{FF2B5EF4-FFF2-40B4-BE49-F238E27FC236}">
                <a16:creationId xmlns:a16="http://schemas.microsoft.com/office/drawing/2014/main" id="{97DCC038-CDD3-1D48-B8BA-2617616935C5}"/>
              </a:ext>
            </a:extLst>
          </p:cNvPr>
          <p:cNvSpPr>
            <a:spLocks noGrp="1"/>
          </p:cNvSpPr>
          <p:nvPr>
            <p:ph type="body" sz="quarter" idx="20" hasCustomPrompt="1"/>
          </p:nvPr>
        </p:nvSpPr>
        <p:spPr>
          <a:xfrm>
            <a:off x="952500" y="4359309"/>
            <a:ext cx="2133600" cy="492558"/>
          </a:xfrm>
        </p:spPr>
        <p:txBody>
          <a:bodyPr lIns="0" tIns="0" rIns="0" bIns="0" anchor="ctr" anchorCtr="0">
            <a:noAutofit/>
          </a:bodyPr>
          <a:lstStyle>
            <a:lvl1pPr marL="0" indent="0">
              <a:lnSpc>
                <a:spcPct val="100000"/>
              </a:lnSpc>
              <a:spcBef>
                <a:spcPts val="400"/>
              </a:spcBef>
              <a:buNone/>
              <a:defRPr sz="1800" b="0" i="0">
                <a:solidFill>
                  <a:schemeClr val="tx2"/>
                </a:solidFill>
                <a:latin typeface="+mj-lt"/>
              </a:defRPr>
            </a:lvl1pPr>
            <a:lvl2pPr>
              <a:defRPr sz="4000"/>
            </a:lvl2pPr>
            <a:lvl3pPr>
              <a:defRPr sz="4000"/>
            </a:lvl3pPr>
            <a:lvl4pPr>
              <a:defRPr sz="4000"/>
            </a:lvl4pPr>
            <a:lvl5pPr>
              <a:defRPr sz="4000"/>
            </a:lvl5pPr>
          </a:lstStyle>
          <a:p>
            <a:pPr lvl="0"/>
            <a:r>
              <a:rPr lang="en-US"/>
              <a:t>Click to add text</a:t>
            </a:r>
          </a:p>
        </p:txBody>
      </p:sp>
      <p:sp>
        <p:nvSpPr>
          <p:cNvPr id="21" name="Text Placeholder 29">
            <a:extLst>
              <a:ext uri="{FF2B5EF4-FFF2-40B4-BE49-F238E27FC236}">
                <a16:creationId xmlns:a16="http://schemas.microsoft.com/office/drawing/2014/main" id="{F953BCFF-5CB8-784F-ACC1-A14670E62196}"/>
              </a:ext>
            </a:extLst>
          </p:cNvPr>
          <p:cNvSpPr>
            <a:spLocks noGrp="1"/>
          </p:cNvSpPr>
          <p:nvPr>
            <p:ph type="body" sz="quarter" idx="19" hasCustomPrompt="1"/>
          </p:nvPr>
        </p:nvSpPr>
        <p:spPr>
          <a:xfrm>
            <a:off x="952500" y="4925112"/>
            <a:ext cx="2133600" cy="789996"/>
          </a:xfrm>
        </p:spPr>
        <p:txBody>
          <a:bodyPr lIns="0" tIns="0" rIns="0" bIns="0">
            <a:normAutofit/>
          </a:bodyPr>
          <a:lstStyle>
            <a:lvl1pPr marL="0" indent="0">
              <a:lnSpc>
                <a:spcPct val="100000"/>
              </a:lnSpc>
              <a:buNone/>
              <a:defRPr sz="1400" b="0" i="0">
                <a:solidFill>
                  <a:schemeClr val="bg1"/>
                </a:solidFill>
                <a:latin typeface="+mn-lt"/>
              </a:defRPr>
            </a:lvl1pPr>
            <a:lvl2pPr>
              <a:defRPr sz="4000"/>
            </a:lvl2pPr>
            <a:lvl3pPr>
              <a:defRPr sz="4000"/>
            </a:lvl3pPr>
            <a:lvl4pPr>
              <a:defRPr sz="4000"/>
            </a:lvl4pPr>
            <a:lvl5pPr>
              <a:defRPr sz="4000"/>
            </a:lvl5pPr>
          </a:lstStyle>
          <a:p>
            <a:pPr lvl="0"/>
            <a:r>
              <a:rPr lang="en-US"/>
              <a:t>Click to add text</a:t>
            </a:r>
          </a:p>
        </p:txBody>
      </p:sp>
      <p:cxnSp>
        <p:nvCxnSpPr>
          <p:cNvPr id="23" name="Straight Connector 22">
            <a:extLst>
              <a:ext uri="{FF2B5EF4-FFF2-40B4-BE49-F238E27FC236}">
                <a16:creationId xmlns:a16="http://schemas.microsoft.com/office/drawing/2014/main" id="{93BB36CC-7349-334D-A028-58D01025E726}"/>
              </a:ext>
              <a:ext uri="{C183D7F6-B498-43B3-948B-1728B52AA6E4}">
                <adec:decorative xmlns:adec="http://schemas.microsoft.com/office/drawing/2017/decorative" val="1"/>
              </a:ext>
            </a:extLst>
          </p:cNvPr>
          <p:cNvCxnSpPr>
            <a:cxnSpLocks/>
          </p:cNvCxnSpPr>
          <p:nvPr userDrawn="1"/>
        </p:nvCxnSpPr>
        <p:spPr>
          <a:xfrm>
            <a:off x="3663043" y="4252111"/>
            <a:ext cx="2133600" cy="3992"/>
          </a:xfrm>
          <a:prstGeom prst="line">
            <a:avLst/>
          </a:prstGeom>
          <a:ln w="101600">
            <a:solidFill>
              <a:schemeClr val="tx2"/>
            </a:solidFill>
          </a:ln>
        </p:spPr>
        <p:style>
          <a:lnRef idx="1">
            <a:schemeClr val="dk1"/>
          </a:lnRef>
          <a:fillRef idx="0">
            <a:schemeClr val="dk1"/>
          </a:fillRef>
          <a:effectRef idx="0">
            <a:schemeClr val="dk1"/>
          </a:effectRef>
          <a:fontRef idx="minor">
            <a:schemeClr val="tx1"/>
          </a:fontRef>
        </p:style>
      </p:cxnSp>
      <p:sp>
        <p:nvSpPr>
          <p:cNvPr id="25" name="Text Placeholder 29">
            <a:extLst>
              <a:ext uri="{FF2B5EF4-FFF2-40B4-BE49-F238E27FC236}">
                <a16:creationId xmlns:a16="http://schemas.microsoft.com/office/drawing/2014/main" id="{773FBF72-A3D8-2F4E-BAD2-2755F0BE4A47}"/>
              </a:ext>
            </a:extLst>
          </p:cNvPr>
          <p:cNvSpPr>
            <a:spLocks noGrp="1"/>
          </p:cNvSpPr>
          <p:nvPr>
            <p:ph type="body" sz="quarter" idx="22" hasCustomPrompt="1"/>
          </p:nvPr>
        </p:nvSpPr>
        <p:spPr>
          <a:xfrm>
            <a:off x="3663042" y="4359309"/>
            <a:ext cx="2128157" cy="492558"/>
          </a:xfrm>
        </p:spPr>
        <p:txBody>
          <a:bodyPr lIns="0" tIns="0" rIns="0" bIns="0" anchor="ctr" anchorCtr="0">
            <a:noAutofit/>
          </a:bodyPr>
          <a:lstStyle>
            <a:lvl1pPr marL="0" indent="0">
              <a:lnSpc>
                <a:spcPct val="100000"/>
              </a:lnSpc>
              <a:spcBef>
                <a:spcPts val="400"/>
              </a:spcBef>
              <a:buNone/>
              <a:defRPr sz="1800" b="0" i="0">
                <a:solidFill>
                  <a:schemeClr val="tx2"/>
                </a:solidFill>
                <a:latin typeface="+mj-lt"/>
              </a:defRPr>
            </a:lvl1pPr>
            <a:lvl2pPr>
              <a:defRPr sz="4000"/>
            </a:lvl2pPr>
            <a:lvl3pPr>
              <a:defRPr sz="4000"/>
            </a:lvl3pPr>
            <a:lvl4pPr>
              <a:defRPr sz="4000"/>
            </a:lvl4pPr>
            <a:lvl5pPr>
              <a:defRPr sz="4000"/>
            </a:lvl5pPr>
          </a:lstStyle>
          <a:p>
            <a:pPr lvl="0"/>
            <a:r>
              <a:rPr lang="en-US"/>
              <a:t>Click to add text</a:t>
            </a:r>
          </a:p>
        </p:txBody>
      </p:sp>
      <p:sp>
        <p:nvSpPr>
          <p:cNvPr id="24" name="Text Placeholder 29">
            <a:extLst>
              <a:ext uri="{FF2B5EF4-FFF2-40B4-BE49-F238E27FC236}">
                <a16:creationId xmlns:a16="http://schemas.microsoft.com/office/drawing/2014/main" id="{C20DFC6E-CE65-E94B-921D-38F386E173F2}"/>
              </a:ext>
            </a:extLst>
          </p:cNvPr>
          <p:cNvSpPr>
            <a:spLocks noGrp="1"/>
          </p:cNvSpPr>
          <p:nvPr>
            <p:ph type="body" sz="quarter" idx="21" hasCustomPrompt="1"/>
          </p:nvPr>
        </p:nvSpPr>
        <p:spPr>
          <a:xfrm>
            <a:off x="3663042" y="4925112"/>
            <a:ext cx="2128157" cy="789996"/>
          </a:xfrm>
        </p:spPr>
        <p:txBody>
          <a:bodyPr lIns="0" tIns="0" rIns="0" bIns="0">
            <a:normAutofit/>
          </a:bodyPr>
          <a:lstStyle>
            <a:lvl1pPr marL="0" indent="0">
              <a:lnSpc>
                <a:spcPct val="100000"/>
              </a:lnSpc>
              <a:buNone/>
              <a:defRPr sz="1400" b="0" i="0">
                <a:solidFill>
                  <a:schemeClr val="bg1"/>
                </a:solidFill>
                <a:latin typeface="+mn-lt"/>
              </a:defRPr>
            </a:lvl1pPr>
            <a:lvl2pPr>
              <a:defRPr sz="4000"/>
            </a:lvl2pPr>
            <a:lvl3pPr>
              <a:defRPr sz="4000"/>
            </a:lvl3pPr>
            <a:lvl4pPr>
              <a:defRPr sz="4000"/>
            </a:lvl4pPr>
            <a:lvl5pPr>
              <a:defRPr sz="4000"/>
            </a:lvl5pPr>
          </a:lstStyle>
          <a:p>
            <a:pPr lvl="0"/>
            <a:r>
              <a:rPr lang="en-US"/>
              <a:t>Click to add text</a:t>
            </a:r>
          </a:p>
        </p:txBody>
      </p:sp>
      <p:cxnSp>
        <p:nvCxnSpPr>
          <p:cNvPr id="26" name="Straight Connector 25">
            <a:extLst>
              <a:ext uri="{FF2B5EF4-FFF2-40B4-BE49-F238E27FC236}">
                <a16:creationId xmlns:a16="http://schemas.microsoft.com/office/drawing/2014/main" id="{C402C0D4-D9C4-F547-B996-38177302A3DC}"/>
              </a:ext>
              <a:ext uri="{C183D7F6-B498-43B3-948B-1728B52AA6E4}">
                <adec:decorative xmlns:adec="http://schemas.microsoft.com/office/drawing/2017/decorative" val="1"/>
              </a:ext>
            </a:extLst>
          </p:cNvPr>
          <p:cNvCxnSpPr>
            <a:cxnSpLocks/>
          </p:cNvCxnSpPr>
          <p:nvPr userDrawn="1"/>
        </p:nvCxnSpPr>
        <p:spPr>
          <a:xfrm>
            <a:off x="6367055" y="4252111"/>
            <a:ext cx="2133600" cy="3992"/>
          </a:xfrm>
          <a:prstGeom prst="line">
            <a:avLst/>
          </a:prstGeom>
          <a:ln w="101600">
            <a:solidFill>
              <a:schemeClr val="tx2"/>
            </a:solidFill>
          </a:ln>
        </p:spPr>
        <p:style>
          <a:lnRef idx="1">
            <a:schemeClr val="dk1"/>
          </a:lnRef>
          <a:fillRef idx="0">
            <a:schemeClr val="dk1"/>
          </a:fillRef>
          <a:effectRef idx="0">
            <a:schemeClr val="dk1"/>
          </a:effectRef>
          <a:fontRef idx="minor">
            <a:schemeClr val="tx1"/>
          </a:fontRef>
        </p:style>
      </p:cxnSp>
      <p:sp>
        <p:nvSpPr>
          <p:cNvPr id="28" name="Text Placeholder 29">
            <a:extLst>
              <a:ext uri="{FF2B5EF4-FFF2-40B4-BE49-F238E27FC236}">
                <a16:creationId xmlns:a16="http://schemas.microsoft.com/office/drawing/2014/main" id="{DD138509-2AA1-D540-90D6-288474956619}"/>
              </a:ext>
            </a:extLst>
          </p:cNvPr>
          <p:cNvSpPr>
            <a:spLocks noGrp="1"/>
          </p:cNvSpPr>
          <p:nvPr>
            <p:ph type="body" sz="quarter" idx="24" hasCustomPrompt="1"/>
          </p:nvPr>
        </p:nvSpPr>
        <p:spPr>
          <a:xfrm>
            <a:off x="6367054" y="4359309"/>
            <a:ext cx="2129245" cy="492558"/>
          </a:xfrm>
        </p:spPr>
        <p:txBody>
          <a:bodyPr lIns="0" tIns="0" rIns="0" bIns="0" anchor="ctr" anchorCtr="0">
            <a:noAutofit/>
          </a:bodyPr>
          <a:lstStyle>
            <a:lvl1pPr marL="0" indent="0">
              <a:lnSpc>
                <a:spcPct val="100000"/>
              </a:lnSpc>
              <a:spcBef>
                <a:spcPts val="400"/>
              </a:spcBef>
              <a:buNone/>
              <a:defRPr sz="1800" b="0" i="0">
                <a:solidFill>
                  <a:schemeClr val="tx2"/>
                </a:solidFill>
                <a:latin typeface="+mj-lt"/>
              </a:defRPr>
            </a:lvl1pPr>
            <a:lvl2pPr>
              <a:defRPr sz="4000"/>
            </a:lvl2pPr>
            <a:lvl3pPr>
              <a:defRPr sz="4000"/>
            </a:lvl3pPr>
            <a:lvl4pPr>
              <a:defRPr sz="4000"/>
            </a:lvl4pPr>
            <a:lvl5pPr>
              <a:defRPr sz="4000"/>
            </a:lvl5pPr>
          </a:lstStyle>
          <a:p>
            <a:pPr lvl="0"/>
            <a:r>
              <a:rPr lang="en-US"/>
              <a:t>Click to add text</a:t>
            </a:r>
          </a:p>
        </p:txBody>
      </p:sp>
      <p:sp>
        <p:nvSpPr>
          <p:cNvPr id="27" name="Text Placeholder 29">
            <a:extLst>
              <a:ext uri="{FF2B5EF4-FFF2-40B4-BE49-F238E27FC236}">
                <a16:creationId xmlns:a16="http://schemas.microsoft.com/office/drawing/2014/main" id="{9B18A1DC-4A61-514B-9F70-1DCC893EBB17}"/>
              </a:ext>
            </a:extLst>
          </p:cNvPr>
          <p:cNvSpPr>
            <a:spLocks noGrp="1"/>
          </p:cNvSpPr>
          <p:nvPr>
            <p:ph type="body" sz="quarter" idx="23" hasCustomPrompt="1"/>
          </p:nvPr>
        </p:nvSpPr>
        <p:spPr>
          <a:xfrm>
            <a:off x="6367054" y="4925112"/>
            <a:ext cx="2129245" cy="789996"/>
          </a:xfrm>
        </p:spPr>
        <p:txBody>
          <a:bodyPr lIns="0" tIns="0" rIns="0" bIns="0">
            <a:normAutofit/>
          </a:bodyPr>
          <a:lstStyle>
            <a:lvl1pPr marL="0" indent="0">
              <a:lnSpc>
                <a:spcPct val="100000"/>
              </a:lnSpc>
              <a:buNone/>
              <a:defRPr sz="1400" b="0" i="0">
                <a:solidFill>
                  <a:schemeClr val="bg1"/>
                </a:solidFill>
                <a:latin typeface="+mn-lt"/>
              </a:defRPr>
            </a:lvl1pPr>
            <a:lvl2pPr>
              <a:defRPr sz="4000"/>
            </a:lvl2pPr>
            <a:lvl3pPr>
              <a:defRPr sz="4000"/>
            </a:lvl3pPr>
            <a:lvl4pPr>
              <a:defRPr sz="4000"/>
            </a:lvl4pPr>
            <a:lvl5pPr>
              <a:defRPr sz="4000"/>
            </a:lvl5pPr>
          </a:lstStyle>
          <a:p>
            <a:pPr lvl="0"/>
            <a:r>
              <a:rPr lang="en-US"/>
              <a:t>Click to add text</a:t>
            </a:r>
          </a:p>
        </p:txBody>
      </p:sp>
      <p:sp>
        <p:nvSpPr>
          <p:cNvPr id="19" name="Slide Number Placeholder 18">
            <a:extLst>
              <a:ext uri="{FF2B5EF4-FFF2-40B4-BE49-F238E27FC236}">
                <a16:creationId xmlns:a16="http://schemas.microsoft.com/office/drawing/2014/main" id="{1851A3FD-B717-4588-9809-4FFAC5FF47A1}"/>
              </a:ext>
            </a:extLst>
          </p:cNvPr>
          <p:cNvSpPr>
            <a:spLocks noGrp="1"/>
          </p:cNvSpPr>
          <p:nvPr>
            <p:ph type="sldNum" sz="quarter" idx="27"/>
          </p:nvPr>
        </p:nvSpPr>
        <p:spPr/>
        <p:txBody>
          <a:bodyPr/>
          <a:lstStyle/>
          <a:p>
            <a:fld id="{294A09A9-5501-47C1-A89A-A340965A2BE2}" type="slidenum">
              <a:rPr lang="en-US" smtClean="0"/>
              <a:pPr/>
              <a:t>‹#›</a:t>
            </a:fld>
            <a:endParaRPr lang="en-US">
              <a:latin typeface="+mn-lt"/>
            </a:endParaRPr>
          </a:p>
        </p:txBody>
      </p:sp>
      <p:sp>
        <p:nvSpPr>
          <p:cNvPr id="5" name="Footer Placeholder 4">
            <a:extLst>
              <a:ext uri="{FF2B5EF4-FFF2-40B4-BE49-F238E27FC236}">
                <a16:creationId xmlns:a16="http://schemas.microsoft.com/office/drawing/2014/main" id="{FDE10C66-2FF2-41F8-98FA-BE4983369645}"/>
              </a:ext>
            </a:extLst>
          </p:cNvPr>
          <p:cNvSpPr>
            <a:spLocks noGrp="1"/>
          </p:cNvSpPr>
          <p:nvPr>
            <p:ph type="ftr" sz="quarter" idx="26"/>
          </p:nvPr>
        </p:nvSpPr>
        <p:spPr/>
        <p:txBody>
          <a:bodyPr/>
          <a:lstStyle/>
          <a:p>
            <a:r>
              <a:rPr lang="en-US"/>
              <a:t>Annual Review</a:t>
            </a:r>
            <a:endParaRPr lang="en-US" b="0"/>
          </a:p>
        </p:txBody>
      </p:sp>
      <p:sp>
        <p:nvSpPr>
          <p:cNvPr id="2" name="Date Placeholder 3">
            <a:extLst>
              <a:ext uri="{FF2B5EF4-FFF2-40B4-BE49-F238E27FC236}">
                <a16:creationId xmlns:a16="http://schemas.microsoft.com/office/drawing/2014/main" id="{B42F3846-3FA1-A704-DD1C-4F4EDD8FEBC2}"/>
              </a:ext>
            </a:extLst>
          </p:cNvPr>
          <p:cNvSpPr>
            <a:spLocks noGrp="1"/>
          </p:cNvSpPr>
          <p:nvPr>
            <p:ph type="dt" sz="half" idx="2"/>
          </p:nvPr>
        </p:nvSpPr>
        <p:spPr>
          <a:xfrm>
            <a:off x="2992120" y="6332220"/>
            <a:ext cx="1313180" cy="247651"/>
          </a:xfrm>
          <a:prstGeom prst="rect">
            <a:avLst/>
          </a:prstGeom>
        </p:spPr>
        <p:txBody>
          <a:bodyPr vert="horz" lIns="0" tIns="0" rIns="0" bIns="0" rtlCol="0" anchor="t" anchorCtr="0"/>
          <a:lstStyle>
            <a:lvl1pPr algn="l">
              <a:defRPr sz="1100" b="0" i="0">
                <a:solidFill>
                  <a:schemeClr val="bg1"/>
                </a:solidFill>
                <a:latin typeface="+mn-lt"/>
              </a:defRPr>
            </a:lvl1pPr>
          </a:lstStyle>
          <a:p>
            <a:r>
              <a:rPr lang="en-US"/>
              <a:t>September 3, 20XX</a:t>
            </a:r>
            <a:endParaRPr lang="en-US">
              <a:latin typeface="+mn-lt"/>
            </a:endParaRPr>
          </a:p>
        </p:txBody>
      </p:sp>
    </p:spTree>
    <p:extLst>
      <p:ext uri="{BB962C8B-B14F-4D97-AF65-F5344CB8AC3E}">
        <p14:creationId xmlns:p14="http://schemas.microsoft.com/office/powerpoint/2010/main" val="40930664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troduction">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C82066DD-D313-D148-89C7-338EB873A730}"/>
              </a:ext>
              <a:ext uri="{C183D7F6-B498-43B3-948B-1728B52AA6E4}">
                <adec:decorative xmlns:adec="http://schemas.microsoft.com/office/drawing/2017/decorative" val="1"/>
              </a:ext>
            </a:extLst>
          </p:cNvPr>
          <p:cNvGrpSpPr>
            <a:grpSpLocks/>
          </p:cNvGrpSpPr>
          <p:nvPr userDrawn="1"/>
        </p:nvGrpSpPr>
        <p:grpSpPr bwMode="auto">
          <a:xfrm rot="16200000" flipV="1">
            <a:off x="0" y="3900132"/>
            <a:ext cx="2959226" cy="2959226"/>
            <a:chOff x="0" y="12289"/>
            <a:chExt cx="3550" cy="3551"/>
          </a:xfrm>
        </p:grpSpPr>
        <p:sp>
          <p:nvSpPr>
            <p:cNvPr id="15" name="Freeform 14">
              <a:extLst>
                <a:ext uri="{FF2B5EF4-FFF2-40B4-BE49-F238E27FC236}">
                  <a16:creationId xmlns:a16="http://schemas.microsoft.com/office/drawing/2014/main" id="{A5BBD7C7-99D1-E841-A081-6912D1F2B855}"/>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sp>
          <p:nvSpPr>
            <p:cNvPr id="16" name="Freeform 15">
              <a:extLst>
                <a:ext uri="{FF2B5EF4-FFF2-40B4-BE49-F238E27FC236}">
                  <a16:creationId xmlns:a16="http://schemas.microsoft.com/office/drawing/2014/main" id="{227A14EE-CB79-754A-8B19-EB9874B3158E}"/>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sp>
          <p:nvSpPr>
            <p:cNvPr id="19" name="Freeform 18">
              <a:extLst>
                <a:ext uri="{FF2B5EF4-FFF2-40B4-BE49-F238E27FC236}">
                  <a16:creationId xmlns:a16="http://schemas.microsoft.com/office/drawing/2014/main" id="{35B38B80-C3D3-4C47-B468-C41A8FF36F2A}"/>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sp>
        <p:nvSpPr>
          <p:cNvPr id="9" name="Title 1">
            <a:extLst>
              <a:ext uri="{FF2B5EF4-FFF2-40B4-BE49-F238E27FC236}">
                <a16:creationId xmlns:a16="http://schemas.microsoft.com/office/drawing/2014/main" id="{A5C37098-CEB2-1E45-989B-3DD92F3B1A30}"/>
              </a:ext>
            </a:extLst>
          </p:cNvPr>
          <p:cNvSpPr>
            <a:spLocks noGrp="1"/>
          </p:cNvSpPr>
          <p:nvPr>
            <p:ph type="title" hasCustomPrompt="1"/>
          </p:nvPr>
        </p:nvSpPr>
        <p:spPr>
          <a:xfrm>
            <a:off x="964023" y="82713"/>
            <a:ext cx="4572001" cy="2286000"/>
          </a:xfrm>
          <a:prstGeom prst="rect">
            <a:avLst/>
          </a:prstGeom>
        </p:spPr>
        <p:txBody>
          <a:bodyPr lIns="0" tIns="0" rIns="0" bIns="0" anchor="b" anchorCtr="0">
            <a:noAutofit/>
          </a:bodyPr>
          <a:lstStyle>
            <a:lvl1pPr>
              <a:defRPr sz="4400" b="1" i="0">
                <a:latin typeface="+mj-lt"/>
              </a:defRPr>
            </a:lvl1pPr>
          </a:lstStyle>
          <a:p>
            <a:r>
              <a:rPr lang="en-US"/>
              <a:t>Click to add title </a:t>
            </a:r>
          </a:p>
        </p:txBody>
      </p:sp>
      <p:sp>
        <p:nvSpPr>
          <p:cNvPr id="18" name="Text Placeholder 29">
            <a:extLst>
              <a:ext uri="{FF2B5EF4-FFF2-40B4-BE49-F238E27FC236}">
                <a16:creationId xmlns:a16="http://schemas.microsoft.com/office/drawing/2014/main" id="{E66F2BC9-2F8A-1543-9AFD-9BAB0E75B31C}"/>
              </a:ext>
            </a:extLst>
          </p:cNvPr>
          <p:cNvSpPr>
            <a:spLocks noGrp="1"/>
          </p:cNvSpPr>
          <p:nvPr>
            <p:ph type="body" sz="quarter" idx="11" hasCustomPrompt="1"/>
          </p:nvPr>
        </p:nvSpPr>
        <p:spPr>
          <a:xfrm>
            <a:off x="952499" y="2810201"/>
            <a:ext cx="4572001" cy="2560320"/>
          </a:xfrm>
        </p:spPr>
        <p:txBody>
          <a:bodyPr lIns="0" tIns="0" rIns="0" bIns="0">
            <a:normAutofit/>
          </a:bodyPr>
          <a:lstStyle>
            <a:lvl1pPr marL="0" indent="0">
              <a:lnSpc>
                <a:spcPct val="100000"/>
              </a:lnSpc>
              <a:buNone/>
              <a:defRPr sz="1600" b="0" i="0">
                <a:solidFill>
                  <a:schemeClr val="bg1"/>
                </a:solidFill>
                <a:latin typeface="+mn-lt"/>
              </a:defRPr>
            </a:lvl1pPr>
            <a:lvl2pPr>
              <a:defRPr sz="4000"/>
            </a:lvl2pPr>
            <a:lvl3pPr>
              <a:defRPr sz="4000"/>
            </a:lvl3pPr>
            <a:lvl4pPr>
              <a:defRPr sz="4000"/>
            </a:lvl4pPr>
            <a:lvl5pPr>
              <a:defRPr sz="4000"/>
            </a:lvl5pPr>
          </a:lstStyle>
          <a:p>
            <a:pPr lvl="0"/>
            <a:r>
              <a:rPr lang="en-US"/>
              <a:t>Click to add text</a:t>
            </a:r>
          </a:p>
        </p:txBody>
      </p:sp>
      <p:sp>
        <p:nvSpPr>
          <p:cNvPr id="5" name="Slide Number Placeholder 4">
            <a:extLst>
              <a:ext uri="{FF2B5EF4-FFF2-40B4-BE49-F238E27FC236}">
                <a16:creationId xmlns:a16="http://schemas.microsoft.com/office/drawing/2014/main" id="{6184536E-AD08-4371-85E9-A816C30B6AE7}"/>
              </a:ext>
            </a:extLst>
          </p:cNvPr>
          <p:cNvSpPr>
            <a:spLocks noGrp="1"/>
          </p:cNvSpPr>
          <p:nvPr>
            <p:ph type="sldNum" sz="quarter" idx="16"/>
          </p:nvPr>
        </p:nvSpPr>
        <p:spPr/>
        <p:txBody>
          <a:bodyPr/>
          <a:lstStyle/>
          <a:p>
            <a:fld id="{294A09A9-5501-47C1-A89A-A340965A2BE2}" type="slidenum">
              <a:rPr lang="en-US" smtClean="0"/>
              <a:pPr/>
              <a:t>‹#›</a:t>
            </a:fld>
            <a:endParaRPr lang="en-US">
              <a:latin typeface="+mn-lt"/>
            </a:endParaRPr>
          </a:p>
        </p:txBody>
      </p:sp>
      <p:sp>
        <p:nvSpPr>
          <p:cNvPr id="4" name="Footer Placeholder 3">
            <a:extLst>
              <a:ext uri="{FF2B5EF4-FFF2-40B4-BE49-F238E27FC236}">
                <a16:creationId xmlns:a16="http://schemas.microsoft.com/office/drawing/2014/main" id="{DB285929-1018-4370-A170-074C414B2281}"/>
              </a:ext>
            </a:extLst>
          </p:cNvPr>
          <p:cNvSpPr>
            <a:spLocks noGrp="1"/>
          </p:cNvSpPr>
          <p:nvPr>
            <p:ph type="ftr" sz="quarter" idx="15"/>
          </p:nvPr>
        </p:nvSpPr>
        <p:spPr/>
        <p:txBody>
          <a:bodyPr/>
          <a:lstStyle/>
          <a:p>
            <a:r>
              <a:rPr lang="en-US"/>
              <a:t>Annual Review</a:t>
            </a:r>
            <a:endParaRPr lang="en-US" b="0"/>
          </a:p>
        </p:txBody>
      </p:sp>
      <p:sp>
        <p:nvSpPr>
          <p:cNvPr id="6" name="Date Placeholder 3">
            <a:extLst>
              <a:ext uri="{FF2B5EF4-FFF2-40B4-BE49-F238E27FC236}">
                <a16:creationId xmlns:a16="http://schemas.microsoft.com/office/drawing/2014/main" id="{10A569B5-C0E0-B13D-812D-D5FA977913CF}"/>
              </a:ext>
            </a:extLst>
          </p:cNvPr>
          <p:cNvSpPr>
            <a:spLocks noGrp="1"/>
          </p:cNvSpPr>
          <p:nvPr>
            <p:ph type="dt" sz="half" idx="2"/>
          </p:nvPr>
        </p:nvSpPr>
        <p:spPr>
          <a:xfrm>
            <a:off x="2992120" y="6332220"/>
            <a:ext cx="1313180" cy="247651"/>
          </a:xfrm>
          <a:prstGeom prst="rect">
            <a:avLst/>
          </a:prstGeom>
        </p:spPr>
        <p:txBody>
          <a:bodyPr vert="horz" lIns="0" tIns="0" rIns="0" bIns="0" rtlCol="0" anchor="t" anchorCtr="0"/>
          <a:lstStyle>
            <a:lvl1pPr algn="l">
              <a:defRPr sz="1100" b="0" i="0">
                <a:solidFill>
                  <a:schemeClr val="bg1"/>
                </a:solidFill>
                <a:latin typeface="+mn-lt"/>
              </a:defRPr>
            </a:lvl1pPr>
          </a:lstStyle>
          <a:p>
            <a:r>
              <a:rPr lang="en-US"/>
              <a:t>September 3, 20XX</a:t>
            </a:r>
            <a:endParaRPr lang="en-US">
              <a:latin typeface="+mn-lt"/>
            </a:endParaRPr>
          </a:p>
        </p:txBody>
      </p:sp>
      <p:sp>
        <p:nvSpPr>
          <p:cNvPr id="14" name="Picture Placeholder 2">
            <a:extLst>
              <a:ext uri="{FF2B5EF4-FFF2-40B4-BE49-F238E27FC236}">
                <a16:creationId xmlns:a16="http://schemas.microsoft.com/office/drawing/2014/main" id="{F0C4E8C2-3240-594A-9D5E-1BCD1AF44C5E}"/>
              </a:ext>
            </a:extLst>
          </p:cNvPr>
          <p:cNvSpPr>
            <a:spLocks noGrp="1"/>
          </p:cNvSpPr>
          <p:nvPr>
            <p:ph type="pic" sz="quarter" idx="13" hasCustomPrompt="1"/>
          </p:nvPr>
        </p:nvSpPr>
        <p:spPr>
          <a:xfrm>
            <a:off x="6096000" y="0"/>
            <a:ext cx="6096000" cy="6880543"/>
          </a:xfrm>
        </p:spPr>
        <p:txBody>
          <a:bodyPr tIns="182880"/>
          <a:lstStyle>
            <a:lvl1pPr marL="0" indent="0" algn="ctr">
              <a:buNone/>
              <a:defRPr/>
            </a:lvl1pPr>
          </a:lstStyle>
          <a:p>
            <a:r>
              <a:rPr lang="en-US"/>
              <a:t>Click to add picture</a:t>
            </a:r>
          </a:p>
        </p:txBody>
      </p:sp>
    </p:spTree>
    <p:extLst>
      <p:ext uri="{BB962C8B-B14F-4D97-AF65-F5344CB8AC3E}">
        <p14:creationId xmlns:p14="http://schemas.microsoft.com/office/powerpoint/2010/main" val="3073769527"/>
      </p:ext>
    </p:extLst>
  </p:cSld>
  <p:clrMapOvr>
    <a:masterClrMapping/>
  </p:clrMapOvr>
  <p:extLst>
    <p:ext uri="{DCECCB84-F9BA-43D5-87BE-67443E8EF086}">
      <p15:sldGuideLst xmlns:p15="http://schemas.microsoft.com/office/powerpoint/2012/main">
        <p15:guide id="1" pos="600">
          <p15:clr>
            <a:srgbClr val="FBAE40"/>
          </p15:clr>
        </p15:guide>
        <p15:guide id="6" pos="3480" userDrawn="1">
          <p15:clr>
            <a:srgbClr val="FBAE40"/>
          </p15:clr>
        </p15:guide>
        <p15:guide id="7" orient="horz" pos="1440" userDrawn="1">
          <p15:clr>
            <a:srgbClr val="FBAE40"/>
          </p15:clr>
        </p15:guide>
        <p15:guide id="9" orient="horz" pos="1224" userDrawn="1">
          <p15:clr>
            <a:srgbClr val="FBAE40"/>
          </p15:clr>
        </p15:guide>
        <p15:guide id="10" orient="horz" pos="552"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reak">
    <p:bg>
      <p:bgPr>
        <a:solidFill>
          <a:schemeClr val="tx1"/>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029D7C82-45D3-B736-77A1-FE479F1AD081}"/>
              </a:ext>
            </a:extLst>
          </p:cNvPr>
          <p:cNvSpPr>
            <a:spLocks noGrp="1"/>
          </p:cNvSpPr>
          <p:nvPr>
            <p:ph type="pic" sz="quarter" idx="13" hasCustomPrompt="1"/>
          </p:nvPr>
        </p:nvSpPr>
        <p:spPr>
          <a:xfrm>
            <a:off x="0" y="0"/>
            <a:ext cx="12191998" cy="6858000"/>
          </a:xfrm>
          <a:custGeom>
            <a:avLst/>
            <a:gdLst>
              <a:gd name="connsiteX0" fmla="*/ 7154721 w 12191998"/>
              <a:gd name="connsiteY0" fmla="*/ 3951843 h 6858000"/>
              <a:gd name="connsiteX1" fmla="*/ 7154721 w 12191998"/>
              <a:gd name="connsiteY1" fmla="*/ 4052427 h 6858000"/>
              <a:gd name="connsiteX2" fmla="*/ 9288321 w 12191998"/>
              <a:gd name="connsiteY2" fmla="*/ 4052427 h 6858000"/>
              <a:gd name="connsiteX3" fmla="*/ 9288321 w 12191998"/>
              <a:gd name="connsiteY3" fmla="*/ 3951843 h 6858000"/>
              <a:gd name="connsiteX4" fmla="*/ 0 w 12191998"/>
              <a:gd name="connsiteY4" fmla="*/ 0 h 6858000"/>
              <a:gd name="connsiteX5" fmla="*/ 12191998 w 12191998"/>
              <a:gd name="connsiteY5" fmla="*/ 0 h 6858000"/>
              <a:gd name="connsiteX6" fmla="*/ 12191998 w 12191998"/>
              <a:gd name="connsiteY6" fmla="*/ 6858000 h 6858000"/>
              <a:gd name="connsiteX7" fmla="*/ 0 w 12191998"/>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1998" h="6858000">
                <a:moveTo>
                  <a:pt x="7154721" y="3951843"/>
                </a:moveTo>
                <a:lnTo>
                  <a:pt x="7154721" y="4052427"/>
                </a:lnTo>
                <a:lnTo>
                  <a:pt x="9288321" y="4052427"/>
                </a:lnTo>
                <a:lnTo>
                  <a:pt x="9288321" y="3951843"/>
                </a:lnTo>
                <a:close/>
                <a:moveTo>
                  <a:pt x="0" y="0"/>
                </a:moveTo>
                <a:lnTo>
                  <a:pt x="12191998" y="0"/>
                </a:lnTo>
                <a:lnTo>
                  <a:pt x="12191998" y="6858000"/>
                </a:lnTo>
                <a:lnTo>
                  <a:pt x="0" y="6858000"/>
                </a:lnTo>
                <a:close/>
              </a:path>
            </a:pathLst>
          </a:custGeom>
          <a:solidFill>
            <a:schemeClr val="accent3">
              <a:lumMod val="75000"/>
            </a:schemeClr>
          </a:solidFill>
        </p:spPr>
        <p:txBody>
          <a:bodyPr wrap="square" tIns="274320">
            <a:noAutofit/>
          </a:bodyPr>
          <a:lstStyle>
            <a:lvl1pPr marL="0" indent="0" algn="ctr">
              <a:buNone/>
              <a:defRPr>
                <a:solidFill>
                  <a:schemeClr val="tx1"/>
                </a:solidFill>
              </a:defRPr>
            </a:lvl1pPr>
          </a:lstStyle>
          <a:p>
            <a:r>
              <a:rPr lang="en-US"/>
              <a:t>Click to add picture</a:t>
            </a:r>
          </a:p>
        </p:txBody>
      </p:sp>
      <p:grpSp>
        <p:nvGrpSpPr>
          <p:cNvPr id="22" name="Group 21">
            <a:extLst>
              <a:ext uri="{FF2B5EF4-FFF2-40B4-BE49-F238E27FC236}">
                <a16:creationId xmlns:a16="http://schemas.microsoft.com/office/drawing/2014/main" id="{F4CB38BE-0FF2-694C-AA3C-D73DBF7C332C}"/>
              </a:ext>
              <a:ext uri="{C183D7F6-B498-43B3-948B-1728B52AA6E4}">
                <adec:decorative xmlns:adec="http://schemas.microsoft.com/office/drawing/2017/decorative" val="1"/>
              </a:ext>
            </a:extLst>
          </p:cNvPr>
          <p:cNvGrpSpPr>
            <a:grpSpLocks/>
          </p:cNvGrpSpPr>
          <p:nvPr userDrawn="1"/>
        </p:nvGrpSpPr>
        <p:grpSpPr bwMode="auto">
          <a:xfrm rot="10800000">
            <a:off x="9509760" y="-3"/>
            <a:ext cx="2682238" cy="2682238"/>
            <a:chOff x="0" y="12289"/>
            <a:chExt cx="3550" cy="3551"/>
          </a:xfrm>
          <a:solidFill>
            <a:schemeClr val="tx1"/>
          </a:solidFill>
        </p:grpSpPr>
        <p:sp>
          <p:nvSpPr>
            <p:cNvPr id="23" name="Freeform 22">
              <a:extLst>
                <a:ext uri="{FF2B5EF4-FFF2-40B4-BE49-F238E27FC236}">
                  <a16:creationId xmlns:a16="http://schemas.microsoft.com/office/drawing/2014/main" id="{F0257420-2EA0-6348-8B9E-1414F5297265}"/>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sp>
          <p:nvSpPr>
            <p:cNvPr id="24" name="Freeform 23">
              <a:extLst>
                <a:ext uri="{FF2B5EF4-FFF2-40B4-BE49-F238E27FC236}">
                  <a16:creationId xmlns:a16="http://schemas.microsoft.com/office/drawing/2014/main" id="{7FE65C23-C0EF-BB41-884A-01C2A7356159}"/>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sp>
          <p:nvSpPr>
            <p:cNvPr id="25" name="Freeform 24">
              <a:extLst>
                <a:ext uri="{FF2B5EF4-FFF2-40B4-BE49-F238E27FC236}">
                  <a16:creationId xmlns:a16="http://schemas.microsoft.com/office/drawing/2014/main" id="{F73F5EB6-53C7-D44C-9003-FB5A81F9890D}"/>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sp>
        <p:nvSpPr>
          <p:cNvPr id="18" name="Title 1">
            <a:extLst>
              <a:ext uri="{FF2B5EF4-FFF2-40B4-BE49-F238E27FC236}">
                <a16:creationId xmlns:a16="http://schemas.microsoft.com/office/drawing/2014/main" id="{8D492973-78E3-D34E-835E-CF2D4517016D}"/>
              </a:ext>
            </a:extLst>
          </p:cNvPr>
          <p:cNvSpPr>
            <a:spLocks noGrp="1"/>
          </p:cNvSpPr>
          <p:nvPr>
            <p:ph type="title" hasCustomPrompt="1"/>
          </p:nvPr>
        </p:nvSpPr>
        <p:spPr>
          <a:xfrm>
            <a:off x="7193943" y="2092817"/>
            <a:ext cx="4941477" cy="1563483"/>
          </a:xfrm>
          <a:prstGeom prst="rect">
            <a:avLst/>
          </a:prstGeom>
        </p:spPr>
        <p:txBody>
          <a:bodyPr lIns="0" tIns="0" rIns="0" bIns="0" anchor="b" anchorCtr="0">
            <a:noAutofit/>
          </a:bodyPr>
          <a:lstStyle>
            <a:lvl1pPr>
              <a:defRPr sz="4100" b="1" i="0" baseline="0">
                <a:solidFill>
                  <a:schemeClr val="tx1"/>
                </a:solidFill>
                <a:latin typeface="+mj-lt"/>
              </a:defRPr>
            </a:lvl1pPr>
          </a:lstStyle>
          <a:p>
            <a:r>
              <a:rPr lang="en-US"/>
              <a:t>Click to add title </a:t>
            </a:r>
          </a:p>
        </p:txBody>
      </p:sp>
      <p:sp>
        <p:nvSpPr>
          <p:cNvPr id="5" name="Rectangle 4">
            <a:extLst>
              <a:ext uri="{FF2B5EF4-FFF2-40B4-BE49-F238E27FC236}">
                <a16:creationId xmlns:a16="http://schemas.microsoft.com/office/drawing/2014/main" id="{E81ED476-3924-7E52-1A9D-0E0424695B24}"/>
              </a:ext>
            </a:extLst>
          </p:cNvPr>
          <p:cNvSpPr/>
          <p:nvPr userDrawn="1"/>
        </p:nvSpPr>
        <p:spPr>
          <a:xfrm>
            <a:off x="7154721" y="3951843"/>
            <a:ext cx="2133600" cy="100584"/>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57889184"/>
      </p:ext>
    </p:extLst>
  </p:cSld>
  <p:clrMapOvr>
    <a:masterClrMapping/>
  </p:clrMapOvr>
  <p:extLst>
    <p:ext uri="{DCECCB84-F9BA-43D5-87BE-67443E8EF086}">
      <p15:sldGuideLst xmlns:p15="http://schemas.microsoft.com/office/powerpoint/2012/main">
        <p15:guide id="2" pos="7104">
          <p15:clr>
            <a:srgbClr val="FBAE40"/>
          </p15:clr>
        </p15:guide>
        <p15:guide id="3" pos="4344" userDrawn="1">
          <p15:clr>
            <a:srgbClr val="FBAE40"/>
          </p15:clr>
        </p15:guide>
        <p15:guide id="4" pos="4560" userDrawn="1">
          <p15:clr>
            <a:srgbClr val="FBAE40"/>
          </p15:clr>
        </p15:guide>
        <p15:guide id="8" orient="horz" pos="1848"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hart">
    <p:bg>
      <p:bgPr>
        <a:solidFill>
          <a:schemeClr val="tx1"/>
        </a:solidFill>
        <a:effectLst/>
      </p:bgPr>
    </p:bg>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109B023A-F28F-184D-BA48-3F1C0502AE0A}"/>
              </a:ext>
            </a:extLst>
          </p:cNvPr>
          <p:cNvSpPr>
            <a:spLocks noGrp="1"/>
          </p:cNvSpPr>
          <p:nvPr>
            <p:ph type="title" hasCustomPrompt="1"/>
          </p:nvPr>
        </p:nvSpPr>
        <p:spPr>
          <a:xfrm>
            <a:off x="964023" y="201169"/>
            <a:ext cx="10352810" cy="1288758"/>
          </a:xfrm>
          <a:prstGeom prst="rect">
            <a:avLst/>
          </a:prstGeom>
        </p:spPr>
        <p:txBody>
          <a:bodyPr lIns="0" tIns="0" rIns="0" bIns="0" anchor="b" anchorCtr="0">
            <a:noAutofit/>
          </a:bodyPr>
          <a:lstStyle>
            <a:lvl1pPr>
              <a:defRPr sz="4400" b="1" i="0">
                <a:solidFill>
                  <a:schemeClr val="bg1"/>
                </a:solidFill>
                <a:latin typeface="+mj-lt"/>
              </a:defRPr>
            </a:lvl1pPr>
          </a:lstStyle>
          <a:p>
            <a:r>
              <a:rPr lang="en-US"/>
              <a:t>Click to add title </a:t>
            </a:r>
          </a:p>
        </p:txBody>
      </p:sp>
      <p:sp>
        <p:nvSpPr>
          <p:cNvPr id="6" name="Chart Placeholder 5">
            <a:extLst>
              <a:ext uri="{FF2B5EF4-FFF2-40B4-BE49-F238E27FC236}">
                <a16:creationId xmlns:a16="http://schemas.microsoft.com/office/drawing/2014/main" id="{75992517-0394-6B43-B15D-2A86A34512F3}"/>
              </a:ext>
            </a:extLst>
          </p:cNvPr>
          <p:cNvSpPr>
            <a:spLocks noGrp="1"/>
          </p:cNvSpPr>
          <p:nvPr>
            <p:ph type="chart" sz="quarter" idx="10" hasCustomPrompt="1"/>
          </p:nvPr>
        </p:nvSpPr>
        <p:spPr>
          <a:xfrm>
            <a:off x="952500" y="1939108"/>
            <a:ext cx="10352810" cy="4110702"/>
          </a:xfrm>
        </p:spPr>
        <p:txBody>
          <a:bodyPr/>
          <a:lstStyle>
            <a:lvl1pPr>
              <a:defRPr>
                <a:solidFill>
                  <a:schemeClr val="bg1"/>
                </a:solidFill>
              </a:defRPr>
            </a:lvl1pPr>
          </a:lstStyle>
          <a:p>
            <a:r>
              <a:rPr lang="en-US"/>
              <a:t>Click to add chart</a:t>
            </a:r>
          </a:p>
        </p:txBody>
      </p:sp>
      <p:sp>
        <p:nvSpPr>
          <p:cNvPr id="5" name="Slide Number Placeholder 4">
            <a:extLst>
              <a:ext uri="{FF2B5EF4-FFF2-40B4-BE49-F238E27FC236}">
                <a16:creationId xmlns:a16="http://schemas.microsoft.com/office/drawing/2014/main" id="{C772CC63-C628-4456-9B92-DA4E670BAC0D}"/>
              </a:ext>
            </a:extLst>
          </p:cNvPr>
          <p:cNvSpPr>
            <a:spLocks noGrp="1"/>
          </p:cNvSpPr>
          <p:nvPr>
            <p:ph type="sldNum" sz="quarter" idx="13"/>
          </p:nvPr>
        </p:nvSpPr>
        <p:spPr/>
        <p:txBody>
          <a:bodyPr/>
          <a:lstStyle/>
          <a:p>
            <a:fld id="{294A09A9-5501-47C1-A89A-A340965A2BE2}" type="slidenum">
              <a:rPr lang="en-US" smtClean="0"/>
              <a:pPr/>
              <a:t>‹#›</a:t>
            </a:fld>
            <a:endParaRPr lang="en-US">
              <a:latin typeface="+mn-lt"/>
            </a:endParaRPr>
          </a:p>
        </p:txBody>
      </p:sp>
      <p:sp>
        <p:nvSpPr>
          <p:cNvPr id="4" name="Footer Placeholder 3">
            <a:extLst>
              <a:ext uri="{FF2B5EF4-FFF2-40B4-BE49-F238E27FC236}">
                <a16:creationId xmlns:a16="http://schemas.microsoft.com/office/drawing/2014/main" id="{D1578EA5-216B-41F7-80D1-9ED07FFDB66F}"/>
              </a:ext>
            </a:extLst>
          </p:cNvPr>
          <p:cNvSpPr>
            <a:spLocks noGrp="1"/>
          </p:cNvSpPr>
          <p:nvPr>
            <p:ph type="ftr" sz="quarter" idx="12"/>
          </p:nvPr>
        </p:nvSpPr>
        <p:spPr/>
        <p:txBody>
          <a:bodyPr/>
          <a:lstStyle/>
          <a:p>
            <a:r>
              <a:rPr lang="en-US"/>
              <a:t>Annual Review</a:t>
            </a:r>
            <a:endParaRPr lang="en-US" b="0"/>
          </a:p>
        </p:txBody>
      </p:sp>
      <p:sp>
        <p:nvSpPr>
          <p:cNvPr id="2" name="Date Placeholder 3">
            <a:extLst>
              <a:ext uri="{FF2B5EF4-FFF2-40B4-BE49-F238E27FC236}">
                <a16:creationId xmlns:a16="http://schemas.microsoft.com/office/drawing/2014/main" id="{7F404C10-744B-3A30-6A97-DEF88914AF8B}"/>
              </a:ext>
            </a:extLst>
          </p:cNvPr>
          <p:cNvSpPr>
            <a:spLocks noGrp="1"/>
          </p:cNvSpPr>
          <p:nvPr>
            <p:ph type="dt" sz="half" idx="2"/>
          </p:nvPr>
        </p:nvSpPr>
        <p:spPr>
          <a:xfrm>
            <a:off x="2992120" y="6332220"/>
            <a:ext cx="1313180" cy="247651"/>
          </a:xfrm>
          <a:prstGeom prst="rect">
            <a:avLst/>
          </a:prstGeom>
        </p:spPr>
        <p:txBody>
          <a:bodyPr vert="horz" lIns="0" tIns="0" rIns="0" bIns="0" rtlCol="0" anchor="t" anchorCtr="0"/>
          <a:lstStyle>
            <a:lvl1pPr algn="l">
              <a:defRPr sz="1100" b="0" i="0">
                <a:solidFill>
                  <a:schemeClr val="bg1"/>
                </a:solidFill>
                <a:latin typeface="+mn-lt"/>
              </a:defRPr>
            </a:lvl1pPr>
          </a:lstStyle>
          <a:p>
            <a:r>
              <a:rPr lang="en-US"/>
              <a:t>September 3, 20XX</a:t>
            </a:r>
            <a:endParaRPr lang="en-US">
              <a:latin typeface="+mn-lt"/>
            </a:endParaRPr>
          </a:p>
        </p:txBody>
      </p:sp>
    </p:spTree>
    <p:extLst>
      <p:ext uri="{BB962C8B-B14F-4D97-AF65-F5344CB8AC3E}">
        <p14:creationId xmlns:p14="http://schemas.microsoft.com/office/powerpoint/2010/main" val="2065862895"/>
      </p:ext>
    </p:extLst>
  </p:cSld>
  <p:clrMapOvr>
    <a:masterClrMapping/>
  </p:clrMapOvr>
  <p:extLst>
    <p:ext uri="{DCECCB84-F9BA-43D5-87BE-67443E8EF086}">
      <p15:sldGuideLst xmlns:p15="http://schemas.microsoft.com/office/powerpoint/2012/main">
        <p15:guide id="1" pos="600">
          <p15:clr>
            <a:srgbClr val="FBAE40"/>
          </p15:clr>
        </p15:guide>
        <p15:guide id="2" pos="7080" userDrawn="1">
          <p15:clr>
            <a:srgbClr val="FBAE40"/>
          </p15:clr>
        </p15:guide>
        <p15:guide id="3" pos="2880" userDrawn="1">
          <p15:clr>
            <a:srgbClr val="FBAE40"/>
          </p15:clr>
        </p15:guide>
        <p15:guide id="4" pos="5160" userDrawn="1">
          <p15:clr>
            <a:srgbClr val="FBAE40"/>
          </p15:clr>
        </p15:guide>
        <p15:guide id="5" pos="2520" userDrawn="1">
          <p15:clr>
            <a:srgbClr val="FBAE40"/>
          </p15:clr>
        </p15:guide>
        <p15:guide id="6" pos="4800" userDrawn="1">
          <p15:clr>
            <a:srgbClr val="FBAE40"/>
          </p15:clr>
        </p15:guide>
        <p15:guide id="7" orient="horz" pos="1224" userDrawn="1">
          <p15:clr>
            <a:srgbClr val="FBAE40"/>
          </p15:clr>
        </p15:guide>
        <p15:guide id="8" orient="horz" pos="1392" userDrawn="1">
          <p15:clr>
            <a:srgbClr val="FBAE40"/>
          </p15:clr>
        </p15:guide>
        <p15:guide id="10" orient="horz" pos="552"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able">
    <p:bg>
      <p:bgPr>
        <a:solidFill>
          <a:schemeClr val="tx1"/>
        </a:solidFill>
        <a:effectLst/>
      </p:bgPr>
    </p:bg>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109B023A-F28F-184D-BA48-3F1C0502AE0A}"/>
              </a:ext>
            </a:extLst>
          </p:cNvPr>
          <p:cNvSpPr>
            <a:spLocks noGrp="1"/>
          </p:cNvSpPr>
          <p:nvPr>
            <p:ph type="title" hasCustomPrompt="1"/>
          </p:nvPr>
        </p:nvSpPr>
        <p:spPr>
          <a:xfrm>
            <a:off x="964023" y="210313"/>
            <a:ext cx="10287000" cy="1279614"/>
          </a:xfrm>
          <a:prstGeom prst="rect">
            <a:avLst/>
          </a:prstGeom>
        </p:spPr>
        <p:txBody>
          <a:bodyPr lIns="0" tIns="0" rIns="0" bIns="0" anchor="b" anchorCtr="0">
            <a:noAutofit/>
          </a:bodyPr>
          <a:lstStyle>
            <a:lvl1pPr>
              <a:defRPr sz="4400" b="1" i="0">
                <a:solidFill>
                  <a:schemeClr val="bg1"/>
                </a:solidFill>
                <a:latin typeface="+mj-lt"/>
              </a:defRPr>
            </a:lvl1pPr>
          </a:lstStyle>
          <a:p>
            <a:r>
              <a:rPr lang="en-US"/>
              <a:t>Click to add title </a:t>
            </a:r>
          </a:p>
        </p:txBody>
      </p:sp>
      <p:sp>
        <p:nvSpPr>
          <p:cNvPr id="9" name="Table Placeholder 2">
            <a:extLst>
              <a:ext uri="{FF2B5EF4-FFF2-40B4-BE49-F238E27FC236}">
                <a16:creationId xmlns:a16="http://schemas.microsoft.com/office/drawing/2014/main" id="{1506B022-475A-6647-98FF-D5C319A0C7C4}"/>
              </a:ext>
            </a:extLst>
          </p:cNvPr>
          <p:cNvSpPr>
            <a:spLocks noGrp="1"/>
          </p:cNvSpPr>
          <p:nvPr>
            <p:ph type="tbl" sz="quarter" idx="10" hasCustomPrompt="1"/>
          </p:nvPr>
        </p:nvSpPr>
        <p:spPr>
          <a:xfrm>
            <a:off x="952500" y="2209800"/>
            <a:ext cx="10287000" cy="2593109"/>
          </a:xfrm>
        </p:spPr>
        <p:txBody>
          <a:bodyPr/>
          <a:lstStyle>
            <a:lvl1pPr>
              <a:defRPr/>
            </a:lvl1pPr>
          </a:lstStyle>
          <a:p>
            <a:r>
              <a:rPr lang="en-US"/>
              <a:t>Click to add table</a:t>
            </a:r>
          </a:p>
        </p:txBody>
      </p:sp>
      <p:sp>
        <p:nvSpPr>
          <p:cNvPr id="5" name="Slide Number Placeholder 4">
            <a:extLst>
              <a:ext uri="{FF2B5EF4-FFF2-40B4-BE49-F238E27FC236}">
                <a16:creationId xmlns:a16="http://schemas.microsoft.com/office/drawing/2014/main" id="{E69F7A1E-B7E2-4E9C-A66C-BCE08900C5F1}"/>
              </a:ext>
            </a:extLst>
          </p:cNvPr>
          <p:cNvSpPr>
            <a:spLocks noGrp="1"/>
          </p:cNvSpPr>
          <p:nvPr>
            <p:ph type="sldNum" sz="quarter" idx="13"/>
          </p:nvPr>
        </p:nvSpPr>
        <p:spPr/>
        <p:txBody>
          <a:bodyPr/>
          <a:lstStyle/>
          <a:p>
            <a:fld id="{294A09A9-5501-47C1-A89A-A340965A2BE2}" type="slidenum">
              <a:rPr lang="en-US" smtClean="0"/>
              <a:pPr/>
              <a:t>‹#›</a:t>
            </a:fld>
            <a:endParaRPr lang="en-US">
              <a:latin typeface="+mn-lt"/>
            </a:endParaRPr>
          </a:p>
        </p:txBody>
      </p:sp>
      <p:sp>
        <p:nvSpPr>
          <p:cNvPr id="4" name="Footer Placeholder 3">
            <a:extLst>
              <a:ext uri="{FF2B5EF4-FFF2-40B4-BE49-F238E27FC236}">
                <a16:creationId xmlns:a16="http://schemas.microsoft.com/office/drawing/2014/main" id="{DB42D896-6ACC-40D7-8D8B-F9AF3E7DE1A1}"/>
              </a:ext>
            </a:extLst>
          </p:cNvPr>
          <p:cNvSpPr>
            <a:spLocks noGrp="1"/>
          </p:cNvSpPr>
          <p:nvPr>
            <p:ph type="ftr" sz="quarter" idx="12"/>
          </p:nvPr>
        </p:nvSpPr>
        <p:spPr/>
        <p:txBody>
          <a:bodyPr/>
          <a:lstStyle/>
          <a:p>
            <a:r>
              <a:rPr lang="en-US"/>
              <a:t>Annual Review</a:t>
            </a:r>
            <a:endParaRPr lang="en-US" b="0"/>
          </a:p>
        </p:txBody>
      </p:sp>
      <p:sp>
        <p:nvSpPr>
          <p:cNvPr id="2" name="Date Placeholder 3">
            <a:extLst>
              <a:ext uri="{FF2B5EF4-FFF2-40B4-BE49-F238E27FC236}">
                <a16:creationId xmlns:a16="http://schemas.microsoft.com/office/drawing/2014/main" id="{07A8E389-98BB-3534-2651-FEF1E37EBC6E}"/>
              </a:ext>
            </a:extLst>
          </p:cNvPr>
          <p:cNvSpPr>
            <a:spLocks noGrp="1"/>
          </p:cNvSpPr>
          <p:nvPr>
            <p:ph type="dt" sz="half" idx="2"/>
          </p:nvPr>
        </p:nvSpPr>
        <p:spPr>
          <a:xfrm>
            <a:off x="2992120" y="6332220"/>
            <a:ext cx="1313180" cy="247651"/>
          </a:xfrm>
          <a:prstGeom prst="rect">
            <a:avLst/>
          </a:prstGeom>
        </p:spPr>
        <p:txBody>
          <a:bodyPr vert="horz" lIns="0" tIns="0" rIns="0" bIns="0" rtlCol="0" anchor="t" anchorCtr="0"/>
          <a:lstStyle>
            <a:lvl1pPr algn="l">
              <a:defRPr sz="1100" b="0" i="0">
                <a:solidFill>
                  <a:schemeClr val="bg1"/>
                </a:solidFill>
                <a:latin typeface="+mn-lt"/>
              </a:defRPr>
            </a:lvl1pPr>
          </a:lstStyle>
          <a:p>
            <a:r>
              <a:rPr lang="en-US"/>
              <a:t>September 3, 20XX</a:t>
            </a:r>
            <a:endParaRPr lang="en-US">
              <a:latin typeface="+mn-lt"/>
            </a:endParaRPr>
          </a:p>
        </p:txBody>
      </p:sp>
    </p:spTree>
    <p:extLst>
      <p:ext uri="{BB962C8B-B14F-4D97-AF65-F5344CB8AC3E}">
        <p14:creationId xmlns:p14="http://schemas.microsoft.com/office/powerpoint/2010/main" val="3401310734"/>
      </p:ext>
    </p:extLst>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10" orient="horz" pos="552">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p:bg>
      <p:bgPr>
        <a:solidFill>
          <a:schemeClr val="tx1"/>
        </a:solidFill>
        <a:effectLst/>
      </p:bgPr>
    </p:bg>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6ACB4ADD-D9F4-984E-B29D-A2CF6D19E810}"/>
              </a:ext>
              <a:ext uri="{C183D7F6-B498-43B3-948B-1728B52AA6E4}">
                <adec:decorative xmlns:adec="http://schemas.microsoft.com/office/drawing/2017/decorative" val="1"/>
              </a:ext>
            </a:extLst>
          </p:cNvPr>
          <p:cNvGrpSpPr/>
          <p:nvPr userDrawn="1"/>
        </p:nvGrpSpPr>
        <p:grpSpPr>
          <a:xfrm>
            <a:off x="6362700" y="0"/>
            <a:ext cx="5829298" cy="3235602"/>
            <a:chOff x="5612972" y="1"/>
            <a:chExt cx="6615961" cy="3672246"/>
          </a:xfrm>
        </p:grpSpPr>
        <p:sp>
          <p:nvSpPr>
            <p:cNvPr id="19" name="AutoShape 24">
              <a:extLst>
                <a:ext uri="{FF2B5EF4-FFF2-40B4-BE49-F238E27FC236}">
                  <a16:creationId xmlns:a16="http://schemas.microsoft.com/office/drawing/2014/main" id="{5017C477-A988-7041-8A67-3D8294D6AD7C}"/>
                </a:ext>
              </a:extLst>
            </p:cNvPr>
            <p:cNvSpPr>
              <a:spLocks/>
            </p:cNvSpPr>
            <p:nvPr/>
          </p:nvSpPr>
          <p:spPr bwMode="auto">
            <a:xfrm>
              <a:off x="5612972" y="1"/>
              <a:ext cx="4408998" cy="3672246"/>
            </a:xfrm>
            <a:custGeom>
              <a:avLst/>
              <a:gdLst>
                <a:gd name="T0" fmla="+- 0 8372 6586"/>
                <a:gd name="T1" fmla="*/ T0 w 3578"/>
                <a:gd name="T2" fmla="*/ 591 h 2980"/>
                <a:gd name="T3" fmla="+- 0 7780 6586"/>
                <a:gd name="T4" fmla="*/ T3 w 3578"/>
                <a:gd name="T5" fmla="*/ 0 h 2980"/>
                <a:gd name="T6" fmla="+- 0 6586 6586"/>
                <a:gd name="T7" fmla="*/ T6 w 3578"/>
                <a:gd name="T8" fmla="*/ 0 h 2980"/>
                <a:gd name="T9" fmla="+- 0 7774 6586"/>
                <a:gd name="T10" fmla="*/ T9 w 3578"/>
                <a:gd name="T11" fmla="*/ 1188 h 2980"/>
                <a:gd name="T12" fmla="+- 0 8372 6586"/>
                <a:gd name="T13" fmla="*/ T12 w 3578"/>
                <a:gd name="T14" fmla="*/ 591 h 2980"/>
                <a:gd name="T15" fmla="+- 0 10163 6586"/>
                <a:gd name="T16" fmla="*/ T15 w 3578"/>
                <a:gd name="T17" fmla="*/ 2383 h 2980"/>
                <a:gd name="T18" fmla="+- 0 9566 6586"/>
                <a:gd name="T19" fmla="*/ T18 w 3578"/>
                <a:gd name="T20" fmla="*/ 1786 h 2980"/>
                <a:gd name="T21" fmla="+- 0 8969 6586"/>
                <a:gd name="T22" fmla="*/ T21 w 3578"/>
                <a:gd name="T23" fmla="*/ 2383 h 2980"/>
                <a:gd name="T24" fmla="+- 0 9566 6586"/>
                <a:gd name="T25" fmla="*/ T24 w 3578"/>
                <a:gd name="T26" fmla="*/ 2980 h 2980"/>
                <a:gd name="T27" fmla="+- 0 10163 6586"/>
                <a:gd name="T28" fmla="*/ T27 w 3578"/>
                <a:gd name="T29" fmla="*/ 2383 h 2980"/>
              </a:gdLst>
              <a:ahLst/>
              <a:cxnLst>
                <a:cxn ang="0">
                  <a:pos x="T1" y="T2"/>
                </a:cxn>
                <a:cxn ang="0">
                  <a:pos x="T4" y="T5"/>
                </a:cxn>
                <a:cxn ang="0">
                  <a:pos x="T7" y="T8"/>
                </a:cxn>
                <a:cxn ang="0">
                  <a:pos x="T10" y="T11"/>
                </a:cxn>
                <a:cxn ang="0">
                  <a:pos x="T13" y="T14"/>
                </a:cxn>
                <a:cxn ang="0">
                  <a:pos x="T16" y="T17"/>
                </a:cxn>
                <a:cxn ang="0">
                  <a:pos x="T19" y="T20"/>
                </a:cxn>
                <a:cxn ang="0">
                  <a:pos x="T22" y="T23"/>
                </a:cxn>
                <a:cxn ang="0">
                  <a:pos x="T25" y="T26"/>
                </a:cxn>
                <a:cxn ang="0">
                  <a:pos x="T28" y="T29"/>
                </a:cxn>
              </a:cxnLst>
              <a:rect l="0" t="0" r="r" b="b"/>
              <a:pathLst>
                <a:path w="3578" h="2980">
                  <a:moveTo>
                    <a:pt x="1786" y="591"/>
                  </a:moveTo>
                  <a:lnTo>
                    <a:pt x="1194" y="0"/>
                  </a:lnTo>
                  <a:lnTo>
                    <a:pt x="0" y="0"/>
                  </a:lnTo>
                  <a:lnTo>
                    <a:pt x="1188" y="1188"/>
                  </a:lnTo>
                  <a:lnTo>
                    <a:pt x="1786" y="591"/>
                  </a:lnTo>
                  <a:moveTo>
                    <a:pt x="3577" y="2383"/>
                  </a:moveTo>
                  <a:lnTo>
                    <a:pt x="2980" y="1786"/>
                  </a:lnTo>
                  <a:lnTo>
                    <a:pt x="2383" y="2383"/>
                  </a:lnTo>
                  <a:lnTo>
                    <a:pt x="2980" y="2980"/>
                  </a:lnTo>
                  <a:lnTo>
                    <a:pt x="3577" y="2383"/>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sp>
          <p:nvSpPr>
            <p:cNvPr id="20" name="Freeform 19">
              <a:extLst>
                <a:ext uri="{FF2B5EF4-FFF2-40B4-BE49-F238E27FC236}">
                  <a16:creationId xmlns:a16="http://schemas.microsoft.com/office/drawing/2014/main" id="{206D7F37-5DD1-A24E-9CCA-84B2A168554D}"/>
                </a:ext>
              </a:extLst>
            </p:cNvPr>
            <p:cNvSpPr>
              <a:spLocks/>
            </p:cNvSpPr>
            <p:nvPr/>
          </p:nvSpPr>
          <p:spPr bwMode="auto">
            <a:xfrm>
              <a:off x="6341233" y="1463970"/>
              <a:ext cx="2208196" cy="2208277"/>
            </a:xfrm>
            <a:custGeom>
              <a:avLst/>
              <a:gdLst>
                <a:gd name="T0" fmla="+- 0 7774 7177"/>
                <a:gd name="T1" fmla="*/ T0 w 1792"/>
                <a:gd name="T2" fmla="+- 0 1188 1188"/>
                <a:gd name="T3" fmla="*/ 1188 h 1792"/>
                <a:gd name="T4" fmla="+- 0 7177 7177"/>
                <a:gd name="T5" fmla="*/ T4 w 1792"/>
                <a:gd name="T6" fmla="+- 0 1786 1188"/>
                <a:gd name="T7" fmla="*/ 1786 h 1792"/>
                <a:gd name="T8" fmla="+- 0 8372 7177"/>
                <a:gd name="T9" fmla="*/ T8 w 1792"/>
                <a:gd name="T10" fmla="+- 0 2980 1188"/>
                <a:gd name="T11" fmla="*/ 2980 h 1792"/>
                <a:gd name="T12" fmla="+- 0 8969 7177"/>
                <a:gd name="T13" fmla="*/ T12 w 1792"/>
                <a:gd name="T14" fmla="+- 0 2383 1188"/>
                <a:gd name="T15" fmla="*/ 2383 h 1792"/>
                <a:gd name="T16" fmla="+- 0 7774 7177"/>
                <a:gd name="T17" fmla="*/ T16 w 1792"/>
                <a:gd name="T18" fmla="+- 0 1188 1188"/>
                <a:gd name="T19" fmla="*/ 1188 h 1792"/>
              </a:gdLst>
              <a:ahLst/>
              <a:cxnLst>
                <a:cxn ang="0">
                  <a:pos x="T1" y="T3"/>
                </a:cxn>
                <a:cxn ang="0">
                  <a:pos x="T5" y="T7"/>
                </a:cxn>
                <a:cxn ang="0">
                  <a:pos x="T9" y="T11"/>
                </a:cxn>
                <a:cxn ang="0">
                  <a:pos x="T13" y="T15"/>
                </a:cxn>
                <a:cxn ang="0">
                  <a:pos x="T17" y="T19"/>
                </a:cxn>
              </a:cxnLst>
              <a:rect l="0" t="0" r="r" b="b"/>
              <a:pathLst>
                <a:path w="1792" h="1792">
                  <a:moveTo>
                    <a:pt x="597" y="0"/>
                  </a:moveTo>
                  <a:lnTo>
                    <a:pt x="0" y="598"/>
                  </a:lnTo>
                  <a:lnTo>
                    <a:pt x="1195" y="1792"/>
                  </a:lnTo>
                  <a:lnTo>
                    <a:pt x="1792" y="1195"/>
                  </a:lnTo>
                  <a:lnTo>
                    <a:pt x="597"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sp>
          <p:nvSpPr>
            <p:cNvPr id="21" name="Freeform 20">
              <a:extLst>
                <a:ext uri="{FF2B5EF4-FFF2-40B4-BE49-F238E27FC236}">
                  <a16:creationId xmlns:a16="http://schemas.microsoft.com/office/drawing/2014/main" id="{A6E321C8-096C-1B41-B14F-4CA7AE04BB16}"/>
                </a:ext>
              </a:extLst>
            </p:cNvPr>
            <p:cNvSpPr>
              <a:spLocks/>
            </p:cNvSpPr>
            <p:nvPr/>
          </p:nvSpPr>
          <p:spPr bwMode="auto">
            <a:xfrm>
              <a:off x="8555590" y="1"/>
              <a:ext cx="1457754" cy="729520"/>
            </a:xfrm>
            <a:custGeom>
              <a:avLst/>
              <a:gdLst>
                <a:gd name="T0" fmla="+- 0 10158 8975"/>
                <a:gd name="T1" fmla="*/ T0 w 1183"/>
                <a:gd name="T2" fmla="*/ 0 h 592"/>
                <a:gd name="T3" fmla="+- 0 8975 8975"/>
                <a:gd name="T4" fmla="*/ T3 w 1183"/>
                <a:gd name="T5" fmla="*/ 0 h 592"/>
                <a:gd name="T6" fmla="+- 0 9566 8975"/>
                <a:gd name="T7" fmla="*/ T6 w 1183"/>
                <a:gd name="T8" fmla="*/ 591 h 592"/>
                <a:gd name="T9" fmla="+- 0 10158 8975"/>
                <a:gd name="T10" fmla="*/ T9 w 1183"/>
                <a:gd name="T11" fmla="*/ 0 h 592"/>
              </a:gdLst>
              <a:ahLst/>
              <a:cxnLst>
                <a:cxn ang="0">
                  <a:pos x="T1" y="T2"/>
                </a:cxn>
                <a:cxn ang="0">
                  <a:pos x="T4" y="T5"/>
                </a:cxn>
                <a:cxn ang="0">
                  <a:pos x="T7" y="T8"/>
                </a:cxn>
                <a:cxn ang="0">
                  <a:pos x="T10" y="T11"/>
                </a:cxn>
              </a:cxnLst>
              <a:rect l="0" t="0" r="r" b="b"/>
              <a:pathLst>
                <a:path w="1183" h="592">
                  <a:moveTo>
                    <a:pt x="1183" y="0"/>
                  </a:moveTo>
                  <a:lnTo>
                    <a:pt x="0" y="0"/>
                  </a:lnTo>
                  <a:lnTo>
                    <a:pt x="591" y="591"/>
                  </a:lnTo>
                  <a:lnTo>
                    <a:pt x="1183"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sp>
          <p:nvSpPr>
            <p:cNvPr id="22" name="Freeform 21">
              <a:extLst>
                <a:ext uri="{FF2B5EF4-FFF2-40B4-BE49-F238E27FC236}">
                  <a16:creationId xmlns:a16="http://schemas.microsoft.com/office/drawing/2014/main" id="{32B3FDD4-EB13-F44F-99D0-BFAB06F00B3A}"/>
                </a:ext>
              </a:extLst>
            </p:cNvPr>
            <p:cNvSpPr>
              <a:spLocks/>
            </p:cNvSpPr>
            <p:nvPr/>
          </p:nvSpPr>
          <p:spPr bwMode="auto">
            <a:xfrm>
              <a:off x="7076887" y="728289"/>
              <a:ext cx="2208196" cy="2208277"/>
            </a:xfrm>
            <a:custGeom>
              <a:avLst/>
              <a:gdLst>
                <a:gd name="T0" fmla="+- 0 8372 7774"/>
                <a:gd name="T1" fmla="*/ T0 w 1792"/>
                <a:gd name="T2" fmla="+- 0 591 591"/>
                <a:gd name="T3" fmla="*/ 591 h 1792"/>
                <a:gd name="T4" fmla="+- 0 7774 7774"/>
                <a:gd name="T5" fmla="*/ T4 w 1792"/>
                <a:gd name="T6" fmla="+- 0 1188 591"/>
                <a:gd name="T7" fmla="*/ 1188 h 1792"/>
                <a:gd name="T8" fmla="+- 0 8969 7774"/>
                <a:gd name="T9" fmla="*/ T8 w 1792"/>
                <a:gd name="T10" fmla="+- 0 2383 591"/>
                <a:gd name="T11" fmla="*/ 2383 h 1792"/>
                <a:gd name="T12" fmla="+- 0 9566 7774"/>
                <a:gd name="T13" fmla="*/ T12 w 1792"/>
                <a:gd name="T14" fmla="+- 0 1786 591"/>
                <a:gd name="T15" fmla="*/ 1786 h 1792"/>
                <a:gd name="T16" fmla="+- 0 8372 7774"/>
                <a:gd name="T17" fmla="*/ T16 w 1792"/>
                <a:gd name="T18" fmla="+- 0 591 591"/>
                <a:gd name="T19" fmla="*/ 591 h 1792"/>
              </a:gdLst>
              <a:ahLst/>
              <a:cxnLst>
                <a:cxn ang="0">
                  <a:pos x="T1" y="T3"/>
                </a:cxn>
                <a:cxn ang="0">
                  <a:pos x="T5" y="T7"/>
                </a:cxn>
                <a:cxn ang="0">
                  <a:pos x="T9" y="T11"/>
                </a:cxn>
                <a:cxn ang="0">
                  <a:pos x="T13" y="T15"/>
                </a:cxn>
                <a:cxn ang="0">
                  <a:pos x="T17" y="T19"/>
                </a:cxn>
              </a:cxnLst>
              <a:rect l="0" t="0" r="r" b="b"/>
              <a:pathLst>
                <a:path w="1792" h="1792">
                  <a:moveTo>
                    <a:pt x="598" y="0"/>
                  </a:moveTo>
                  <a:lnTo>
                    <a:pt x="0" y="597"/>
                  </a:lnTo>
                  <a:lnTo>
                    <a:pt x="1195" y="1792"/>
                  </a:lnTo>
                  <a:lnTo>
                    <a:pt x="1792" y="1195"/>
                  </a:lnTo>
                  <a:lnTo>
                    <a:pt x="598" y="0"/>
                  </a:lnTo>
                  <a:close/>
                </a:path>
              </a:pathLst>
            </a:custGeom>
            <a:solidFill>
              <a:schemeClr val="tx2"/>
            </a:solidFill>
            <a:ln>
              <a:noFill/>
            </a:ln>
          </p:spPr>
          <p:txBody>
            <a:bodyPr rot="0" vert="horz" wrap="square" lIns="91440" tIns="45720" rIns="91440" bIns="45720" anchor="t" anchorCtr="0" upright="1">
              <a:noAutofit/>
            </a:bodyPr>
            <a:lstStyle/>
            <a:p>
              <a:endParaRPr lang="en-US"/>
            </a:p>
          </p:txBody>
        </p:sp>
        <p:sp>
          <p:nvSpPr>
            <p:cNvPr id="23" name="Freeform 22">
              <a:extLst>
                <a:ext uri="{FF2B5EF4-FFF2-40B4-BE49-F238E27FC236}">
                  <a16:creationId xmlns:a16="http://schemas.microsoft.com/office/drawing/2014/main" id="{A20BCBD2-A735-0C43-8C55-B384372AC62C}"/>
                </a:ext>
              </a:extLst>
            </p:cNvPr>
            <p:cNvSpPr>
              <a:spLocks/>
            </p:cNvSpPr>
            <p:nvPr/>
          </p:nvSpPr>
          <p:spPr bwMode="auto">
            <a:xfrm>
              <a:off x="9285083" y="728289"/>
              <a:ext cx="2943850" cy="2943958"/>
            </a:xfrm>
            <a:custGeom>
              <a:avLst/>
              <a:gdLst>
                <a:gd name="T0" fmla="+- 0 11955 9566"/>
                <a:gd name="T1" fmla="*/ T0 w 2389"/>
                <a:gd name="T2" fmla="+- 0 1786 591"/>
                <a:gd name="T3" fmla="*/ 1786 h 2389"/>
                <a:gd name="T4" fmla="+- 0 10760 9566"/>
                <a:gd name="T5" fmla="*/ T4 w 2389"/>
                <a:gd name="T6" fmla="+- 0 591 591"/>
                <a:gd name="T7" fmla="*/ 591 h 2389"/>
                <a:gd name="T8" fmla="+- 0 9566 9566"/>
                <a:gd name="T9" fmla="*/ T8 w 2389"/>
                <a:gd name="T10" fmla="+- 0 1786 591"/>
                <a:gd name="T11" fmla="*/ 1786 h 2389"/>
                <a:gd name="T12" fmla="+- 0 10760 9566"/>
                <a:gd name="T13" fmla="*/ T12 w 2389"/>
                <a:gd name="T14" fmla="+- 0 2980 591"/>
                <a:gd name="T15" fmla="*/ 2980 h 2389"/>
                <a:gd name="T16" fmla="+- 0 11955 9566"/>
                <a:gd name="T17" fmla="*/ T16 w 2389"/>
                <a:gd name="T18" fmla="+- 0 1786 591"/>
                <a:gd name="T19" fmla="*/ 1786 h 2389"/>
              </a:gdLst>
              <a:ahLst/>
              <a:cxnLst>
                <a:cxn ang="0">
                  <a:pos x="T1" y="T3"/>
                </a:cxn>
                <a:cxn ang="0">
                  <a:pos x="T5" y="T7"/>
                </a:cxn>
                <a:cxn ang="0">
                  <a:pos x="T9" y="T11"/>
                </a:cxn>
                <a:cxn ang="0">
                  <a:pos x="T13" y="T15"/>
                </a:cxn>
                <a:cxn ang="0">
                  <a:pos x="T17" y="T19"/>
                </a:cxn>
              </a:cxnLst>
              <a:rect l="0" t="0" r="r" b="b"/>
              <a:pathLst>
                <a:path w="2389" h="2389">
                  <a:moveTo>
                    <a:pt x="2389" y="1195"/>
                  </a:moveTo>
                  <a:lnTo>
                    <a:pt x="1194" y="0"/>
                  </a:lnTo>
                  <a:lnTo>
                    <a:pt x="0" y="1195"/>
                  </a:lnTo>
                  <a:lnTo>
                    <a:pt x="1194" y="2389"/>
                  </a:lnTo>
                  <a:lnTo>
                    <a:pt x="2389" y="1195"/>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24" name="Group 23">
            <a:extLst>
              <a:ext uri="{FF2B5EF4-FFF2-40B4-BE49-F238E27FC236}">
                <a16:creationId xmlns:a16="http://schemas.microsoft.com/office/drawing/2014/main" id="{669A90A7-BF26-684E-8C8B-638053DA1234}"/>
              </a:ext>
              <a:ext uri="{C183D7F6-B498-43B3-948B-1728B52AA6E4}">
                <adec:decorative xmlns:adec="http://schemas.microsoft.com/office/drawing/2017/decorative" val="1"/>
              </a:ext>
            </a:extLst>
          </p:cNvPr>
          <p:cNvGrpSpPr>
            <a:grpSpLocks/>
          </p:cNvGrpSpPr>
          <p:nvPr userDrawn="1"/>
        </p:nvGrpSpPr>
        <p:grpSpPr bwMode="auto">
          <a:xfrm rot="16200000" flipV="1">
            <a:off x="0" y="3900132"/>
            <a:ext cx="2959226" cy="2959226"/>
            <a:chOff x="0" y="12289"/>
            <a:chExt cx="3550" cy="3551"/>
          </a:xfrm>
        </p:grpSpPr>
        <p:sp>
          <p:nvSpPr>
            <p:cNvPr id="25" name="Freeform 24">
              <a:extLst>
                <a:ext uri="{FF2B5EF4-FFF2-40B4-BE49-F238E27FC236}">
                  <a16:creationId xmlns:a16="http://schemas.microsoft.com/office/drawing/2014/main" id="{861D8E86-886A-8744-BC4C-FE82B02438F1}"/>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sp>
          <p:nvSpPr>
            <p:cNvPr id="26" name="Freeform 25">
              <a:extLst>
                <a:ext uri="{FF2B5EF4-FFF2-40B4-BE49-F238E27FC236}">
                  <a16:creationId xmlns:a16="http://schemas.microsoft.com/office/drawing/2014/main" id="{2D967470-E96E-8843-AAD2-E0C8B8077934}"/>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sp>
          <p:nvSpPr>
            <p:cNvPr id="27" name="Freeform 26">
              <a:extLst>
                <a:ext uri="{FF2B5EF4-FFF2-40B4-BE49-F238E27FC236}">
                  <a16:creationId xmlns:a16="http://schemas.microsoft.com/office/drawing/2014/main" id="{C8A27D09-765D-3949-BCCA-238C3514D4CF}"/>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sp>
        <p:nvSpPr>
          <p:cNvPr id="9" name="Title 1">
            <a:extLst>
              <a:ext uri="{FF2B5EF4-FFF2-40B4-BE49-F238E27FC236}">
                <a16:creationId xmlns:a16="http://schemas.microsoft.com/office/drawing/2014/main" id="{A5C37098-CEB2-1E45-989B-3DD92F3B1A30}"/>
              </a:ext>
            </a:extLst>
          </p:cNvPr>
          <p:cNvSpPr>
            <a:spLocks noGrp="1"/>
          </p:cNvSpPr>
          <p:nvPr>
            <p:ph type="title" hasCustomPrompt="1"/>
          </p:nvPr>
        </p:nvSpPr>
        <p:spPr>
          <a:xfrm>
            <a:off x="964022" y="2476500"/>
            <a:ext cx="7132320" cy="3289971"/>
          </a:xfrm>
          <a:prstGeom prst="rect">
            <a:avLst/>
          </a:prstGeom>
          <a:ln>
            <a:noFill/>
          </a:ln>
        </p:spPr>
        <p:txBody>
          <a:bodyPr lIns="0" tIns="0" rIns="0" bIns="0" anchor="t" anchorCtr="0">
            <a:normAutofit/>
          </a:bodyPr>
          <a:lstStyle>
            <a:lvl1pPr>
              <a:lnSpc>
                <a:spcPct val="100000"/>
              </a:lnSpc>
              <a:defRPr sz="2800" b="0" i="0">
                <a:solidFill>
                  <a:schemeClr val="bg1"/>
                </a:solidFill>
                <a:latin typeface="+mn-lt"/>
              </a:defRPr>
            </a:lvl1pPr>
          </a:lstStyle>
          <a:p>
            <a:pPr lvl="0"/>
            <a:r>
              <a:rPr lang="en-US"/>
              <a:t>Click to add text</a:t>
            </a:r>
          </a:p>
        </p:txBody>
      </p:sp>
      <p:sp>
        <p:nvSpPr>
          <p:cNvPr id="10" name="TextBox 9">
            <a:extLst>
              <a:ext uri="{FF2B5EF4-FFF2-40B4-BE49-F238E27FC236}">
                <a16:creationId xmlns:a16="http://schemas.microsoft.com/office/drawing/2014/main" id="{E902327D-DBD4-7A4E-ABF2-A946A559A8AD}"/>
              </a:ext>
            </a:extLst>
          </p:cNvPr>
          <p:cNvSpPr txBox="1"/>
          <p:nvPr userDrawn="1"/>
        </p:nvSpPr>
        <p:spPr>
          <a:xfrm>
            <a:off x="699948" y="548291"/>
            <a:ext cx="1589372" cy="3100165"/>
          </a:xfrm>
          <a:prstGeom prst="rect">
            <a:avLst/>
          </a:prstGeom>
          <a:noFill/>
        </p:spPr>
        <p:txBody>
          <a:bodyPr wrap="square" tIns="457200" bIns="0" rtlCol="0" anchor="b" anchorCtr="0">
            <a:noAutofit/>
          </a:bodyPr>
          <a:lstStyle/>
          <a:p>
            <a:r>
              <a:rPr lang="en-US" sz="20000" b="1">
                <a:solidFill>
                  <a:schemeClr val="bg1"/>
                </a:solidFill>
              </a:rPr>
              <a:t>“</a:t>
            </a:r>
          </a:p>
        </p:txBody>
      </p:sp>
    </p:spTree>
    <p:extLst>
      <p:ext uri="{BB962C8B-B14F-4D97-AF65-F5344CB8AC3E}">
        <p14:creationId xmlns:p14="http://schemas.microsoft.com/office/powerpoint/2010/main" val="144782921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600">
          <p15:clr>
            <a:srgbClr val="FBAE40"/>
          </p15:clr>
        </p15:guide>
        <p15:guide id="2" pos="7080" userDrawn="1">
          <p15:clr>
            <a:srgbClr val="FBAE40"/>
          </p15:clr>
        </p15:guide>
        <p15:guide id="3" pos="2880" userDrawn="1">
          <p15:clr>
            <a:srgbClr val="FBAE40"/>
          </p15:clr>
        </p15:guide>
        <p15:guide id="4" pos="5160" userDrawn="1">
          <p15:clr>
            <a:srgbClr val="FBAE40"/>
          </p15:clr>
        </p15:guide>
        <p15:guide id="5" pos="2520" userDrawn="1">
          <p15:clr>
            <a:srgbClr val="FBAE40"/>
          </p15:clr>
        </p15:guide>
        <p15:guide id="6" pos="4800" userDrawn="1">
          <p15:clr>
            <a:srgbClr val="FBAE40"/>
          </p15:clr>
        </p15:guide>
        <p15:guide id="7" orient="horz" pos="1560">
          <p15:clr>
            <a:srgbClr val="FBAE40"/>
          </p15:clr>
        </p15:guide>
        <p15:guide id="8" orient="horz" pos="1752" userDrawn="1">
          <p15:clr>
            <a:srgbClr val="FBAE40"/>
          </p15:clr>
        </p15:guide>
        <p15:guide id="9" orient="horz" pos="1248"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am">
    <p:bg>
      <p:bgPr>
        <a:solidFill>
          <a:schemeClr val="tx1"/>
        </a:solidFill>
        <a:effectLst/>
      </p:bgPr>
    </p:bg>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A7D9F21A-75CF-6045-8FA1-C4F4E21B699C}"/>
              </a:ext>
              <a:ext uri="{C183D7F6-B498-43B3-948B-1728B52AA6E4}">
                <adec:decorative xmlns:adec="http://schemas.microsoft.com/office/drawing/2017/decorative" val="1"/>
              </a:ext>
            </a:extLst>
          </p:cNvPr>
          <p:cNvGrpSpPr>
            <a:grpSpLocks/>
          </p:cNvGrpSpPr>
          <p:nvPr userDrawn="1"/>
        </p:nvGrpSpPr>
        <p:grpSpPr bwMode="auto">
          <a:xfrm rot="16200000" flipV="1">
            <a:off x="0" y="3900132"/>
            <a:ext cx="2959226" cy="2959226"/>
            <a:chOff x="0" y="12289"/>
            <a:chExt cx="3550" cy="3551"/>
          </a:xfrm>
        </p:grpSpPr>
        <p:sp>
          <p:nvSpPr>
            <p:cNvPr id="26" name="Freeform 25">
              <a:extLst>
                <a:ext uri="{FF2B5EF4-FFF2-40B4-BE49-F238E27FC236}">
                  <a16:creationId xmlns:a16="http://schemas.microsoft.com/office/drawing/2014/main" id="{AEA7E377-BB07-FA43-B532-10A92EE030B0}"/>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sp>
          <p:nvSpPr>
            <p:cNvPr id="27" name="Freeform 26">
              <a:extLst>
                <a:ext uri="{FF2B5EF4-FFF2-40B4-BE49-F238E27FC236}">
                  <a16:creationId xmlns:a16="http://schemas.microsoft.com/office/drawing/2014/main" id="{F18DE645-B3D5-2F4E-AAD6-002FEF13A310}"/>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sp>
          <p:nvSpPr>
            <p:cNvPr id="36" name="Freeform 35">
              <a:extLst>
                <a:ext uri="{FF2B5EF4-FFF2-40B4-BE49-F238E27FC236}">
                  <a16:creationId xmlns:a16="http://schemas.microsoft.com/office/drawing/2014/main" id="{B90F6499-BA50-2340-A026-32C79B6BFAF4}"/>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23" name="Group 22">
            <a:extLst>
              <a:ext uri="{FF2B5EF4-FFF2-40B4-BE49-F238E27FC236}">
                <a16:creationId xmlns:a16="http://schemas.microsoft.com/office/drawing/2014/main" id="{EFD0B2D5-B3C2-D847-A220-86CB6A37E418}"/>
              </a:ext>
              <a:ext uri="{C183D7F6-B498-43B3-948B-1728B52AA6E4}">
                <adec:decorative xmlns:adec="http://schemas.microsoft.com/office/drawing/2017/decorative" val="1"/>
              </a:ext>
            </a:extLst>
          </p:cNvPr>
          <p:cNvGrpSpPr/>
          <p:nvPr userDrawn="1"/>
        </p:nvGrpSpPr>
        <p:grpSpPr>
          <a:xfrm>
            <a:off x="6362700" y="0"/>
            <a:ext cx="5829298" cy="3235602"/>
            <a:chOff x="5612972" y="1"/>
            <a:chExt cx="6615961" cy="3672246"/>
          </a:xfrm>
        </p:grpSpPr>
        <p:sp>
          <p:nvSpPr>
            <p:cNvPr id="28" name="AutoShape 24">
              <a:extLst>
                <a:ext uri="{FF2B5EF4-FFF2-40B4-BE49-F238E27FC236}">
                  <a16:creationId xmlns:a16="http://schemas.microsoft.com/office/drawing/2014/main" id="{A7FD25A4-760F-814C-915F-DD6E89CA3A40}"/>
                </a:ext>
              </a:extLst>
            </p:cNvPr>
            <p:cNvSpPr>
              <a:spLocks/>
            </p:cNvSpPr>
            <p:nvPr/>
          </p:nvSpPr>
          <p:spPr bwMode="auto">
            <a:xfrm>
              <a:off x="5612972" y="1"/>
              <a:ext cx="4408998" cy="3672246"/>
            </a:xfrm>
            <a:custGeom>
              <a:avLst/>
              <a:gdLst>
                <a:gd name="T0" fmla="+- 0 8372 6586"/>
                <a:gd name="T1" fmla="*/ T0 w 3578"/>
                <a:gd name="T2" fmla="*/ 591 h 2980"/>
                <a:gd name="T3" fmla="+- 0 7780 6586"/>
                <a:gd name="T4" fmla="*/ T3 w 3578"/>
                <a:gd name="T5" fmla="*/ 0 h 2980"/>
                <a:gd name="T6" fmla="+- 0 6586 6586"/>
                <a:gd name="T7" fmla="*/ T6 w 3578"/>
                <a:gd name="T8" fmla="*/ 0 h 2980"/>
                <a:gd name="T9" fmla="+- 0 7774 6586"/>
                <a:gd name="T10" fmla="*/ T9 w 3578"/>
                <a:gd name="T11" fmla="*/ 1188 h 2980"/>
                <a:gd name="T12" fmla="+- 0 8372 6586"/>
                <a:gd name="T13" fmla="*/ T12 w 3578"/>
                <a:gd name="T14" fmla="*/ 591 h 2980"/>
                <a:gd name="T15" fmla="+- 0 10163 6586"/>
                <a:gd name="T16" fmla="*/ T15 w 3578"/>
                <a:gd name="T17" fmla="*/ 2383 h 2980"/>
                <a:gd name="T18" fmla="+- 0 9566 6586"/>
                <a:gd name="T19" fmla="*/ T18 w 3578"/>
                <a:gd name="T20" fmla="*/ 1786 h 2980"/>
                <a:gd name="T21" fmla="+- 0 8969 6586"/>
                <a:gd name="T22" fmla="*/ T21 w 3578"/>
                <a:gd name="T23" fmla="*/ 2383 h 2980"/>
                <a:gd name="T24" fmla="+- 0 9566 6586"/>
                <a:gd name="T25" fmla="*/ T24 w 3578"/>
                <a:gd name="T26" fmla="*/ 2980 h 2980"/>
                <a:gd name="T27" fmla="+- 0 10163 6586"/>
                <a:gd name="T28" fmla="*/ T27 w 3578"/>
                <a:gd name="T29" fmla="*/ 2383 h 2980"/>
              </a:gdLst>
              <a:ahLst/>
              <a:cxnLst>
                <a:cxn ang="0">
                  <a:pos x="T1" y="T2"/>
                </a:cxn>
                <a:cxn ang="0">
                  <a:pos x="T4" y="T5"/>
                </a:cxn>
                <a:cxn ang="0">
                  <a:pos x="T7" y="T8"/>
                </a:cxn>
                <a:cxn ang="0">
                  <a:pos x="T10" y="T11"/>
                </a:cxn>
                <a:cxn ang="0">
                  <a:pos x="T13" y="T14"/>
                </a:cxn>
                <a:cxn ang="0">
                  <a:pos x="T16" y="T17"/>
                </a:cxn>
                <a:cxn ang="0">
                  <a:pos x="T19" y="T20"/>
                </a:cxn>
                <a:cxn ang="0">
                  <a:pos x="T22" y="T23"/>
                </a:cxn>
                <a:cxn ang="0">
                  <a:pos x="T25" y="T26"/>
                </a:cxn>
                <a:cxn ang="0">
                  <a:pos x="T28" y="T29"/>
                </a:cxn>
              </a:cxnLst>
              <a:rect l="0" t="0" r="r" b="b"/>
              <a:pathLst>
                <a:path w="3578" h="2980">
                  <a:moveTo>
                    <a:pt x="1786" y="591"/>
                  </a:moveTo>
                  <a:lnTo>
                    <a:pt x="1194" y="0"/>
                  </a:lnTo>
                  <a:lnTo>
                    <a:pt x="0" y="0"/>
                  </a:lnTo>
                  <a:lnTo>
                    <a:pt x="1188" y="1188"/>
                  </a:lnTo>
                  <a:lnTo>
                    <a:pt x="1786" y="591"/>
                  </a:lnTo>
                  <a:moveTo>
                    <a:pt x="3577" y="2383"/>
                  </a:moveTo>
                  <a:lnTo>
                    <a:pt x="2980" y="1786"/>
                  </a:lnTo>
                  <a:lnTo>
                    <a:pt x="2383" y="2383"/>
                  </a:lnTo>
                  <a:lnTo>
                    <a:pt x="2980" y="2980"/>
                  </a:lnTo>
                  <a:lnTo>
                    <a:pt x="3577" y="2383"/>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sp>
          <p:nvSpPr>
            <p:cNvPr id="29" name="Freeform 28">
              <a:extLst>
                <a:ext uri="{FF2B5EF4-FFF2-40B4-BE49-F238E27FC236}">
                  <a16:creationId xmlns:a16="http://schemas.microsoft.com/office/drawing/2014/main" id="{A0CC8369-E81F-D447-87D8-1AF0C58EAC07}"/>
                </a:ext>
              </a:extLst>
            </p:cNvPr>
            <p:cNvSpPr>
              <a:spLocks/>
            </p:cNvSpPr>
            <p:nvPr/>
          </p:nvSpPr>
          <p:spPr bwMode="auto">
            <a:xfrm>
              <a:off x="6341233" y="1463970"/>
              <a:ext cx="2208196" cy="2208277"/>
            </a:xfrm>
            <a:custGeom>
              <a:avLst/>
              <a:gdLst>
                <a:gd name="T0" fmla="+- 0 7774 7177"/>
                <a:gd name="T1" fmla="*/ T0 w 1792"/>
                <a:gd name="T2" fmla="+- 0 1188 1188"/>
                <a:gd name="T3" fmla="*/ 1188 h 1792"/>
                <a:gd name="T4" fmla="+- 0 7177 7177"/>
                <a:gd name="T5" fmla="*/ T4 w 1792"/>
                <a:gd name="T6" fmla="+- 0 1786 1188"/>
                <a:gd name="T7" fmla="*/ 1786 h 1792"/>
                <a:gd name="T8" fmla="+- 0 8372 7177"/>
                <a:gd name="T9" fmla="*/ T8 w 1792"/>
                <a:gd name="T10" fmla="+- 0 2980 1188"/>
                <a:gd name="T11" fmla="*/ 2980 h 1792"/>
                <a:gd name="T12" fmla="+- 0 8969 7177"/>
                <a:gd name="T13" fmla="*/ T12 w 1792"/>
                <a:gd name="T14" fmla="+- 0 2383 1188"/>
                <a:gd name="T15" fmla="*/ 2383 h 1792"/>
                <a:gd name="T16" fmla="+- 0 7774 7177"/>
                <a:gd name="T17" fmla="*/ T16 w 1792"/>
                <a:gd name="T18" fmla="+- 0 1188 1188"/>
                <a:gd name="T19" fmla="*/ 1188 h 1792"/>
              </a:gdLst>
              <a:ahLst/>
              <a:cxnLst>
                <a:cxn ang="0">
                  <a:pos x="T1" y="T3"/>
                </a:cxn>
                <a:cxn ang="0">
                  <a:pos x="T5" y="T7"/>
                </a:cxn>
                <a:cxn ang="0">
                  <a:pos x="T9" y="T11"/>
                </a:cxn>
                <a:cxn ang="0">
                  <a:pos x="T13" y="T15"/>
                </a:cxn>
                <a:cxn ang="0">
                  <a:pos x="T17" y="T19"/>
                </a:cxn>
              </a:cxnLst>
              <a:rect l="0" t="0" r="r" b="b"/>
              <a:pathLst>
                <a:path w="1792" h="1792">
                  <a:moveTo>
                    <a:pt x="597" y="0"/>
                  </a:moveTo>
                  <a:lnTo>
                    <a:pt x="0" y="598"/>
                  </a:lnTo>
                  <a:lnTo>
                    <a:pt x="1195" y="1792"/>
                  </a:lnTo>
                  <a:lnTo>
                    <a:pt x="1792" y="1195"/>
                  </a:lnTo>
                  <a:lnTo>
                    <a:pt x="597"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sp>
          <p:nvSpPr>
            <p:cNvPr id="30" name="Freeform 29">
              <a:extLst>
                <a:ext uri="{FF2B5EF4-FFF2-40B4-BE49-F238E27FC236}">
                  <a16:creationId xmlns:a16="http://schemas.microsoft.com/office/drawing/2014/main" id="{C41CA81E-EF54-D048-8775-CD4AB37A7DF6}"/>
                </a:ext>
              </a:extLst>
            </p:cNvPr>
            <p:cNvSpPr>
              <a:spLocks/>
            </p:cNvSpPr>
            <p:nvPr/>
          </p:nvSpPr>
          <p:spPr bwMode="auto">
            <a:xfrm>
              <a:off x="8555590" y="1"/>
              <a:ext cx="1457754" cy="729520"/>
            </a:xfrm>
            <a:custGeom>
              <a:avLst/>
              <a:gdLst>
                <a:gd name="T0" fmla="+- 0 10158 8975"/>
                <a:gd name="T1" fmla="*/ T0 w 1183"/>
                <a:gd name="T2" fmla="*/ 0 h 592"/>
                <a:gd name="T3" fmla="+- 0 8975 8975"/>
                <a:gd name="T4" fmla="*/ T3 w 1183"/>
                <a:gd name="T5" fmla="*/ 0 h 592"/>
                <a:gd name="T6" fmla="+- 0 9566 8975"/>
                <a:gd name="T7" fmla="*/ T6 w 1183"/>
                <a:gd name="T8" fmla="*/ 591 h 592"/>
                <a:gd name="T9" fmla="+- 0 10158 8975"/>
                <a:gd name="T10" fmla="*/ T9 w 1183"/>
                <a:gd name="T11" fmla="*/ 0 h 592"/>
              </a:gdLst>
              <a:ahLst/>
              <a:cxnLst>
                <a:cxn ang="0">
                  <a:pos x="T1" y="T2"/>
                </a:cxn>
                <a:cxn ang="0">
                  <a:pos x="T4" y="T5"/>
                </a:cxn>
                <a:cxn ang="0">
                  <a:pos x="T7" y="T8"/>
                </a:cxn>
                <a:cxn ang="0">
                  <a:pos x="T10" y="T11"/>
                </a:cxn>
              </a:cxnLst>
              <a:rect l="0" t="0" r="r" b="b"/>
              <a:pathLst>
                <a:path w="1183" h="592">
                  <a:moveTo>
                    <a:pt x="1183" y="0"/>
                  </a:moveTo>
                  <a:lnTo>
                    <a:pt x="0" y="0"/>
                  </a:lnTo>
                  <a:lnTo>
                    <a:pt x="591" y="591"/>
                  </a:lnTo>
                  <a:lnTo>
                    <a:pt x="1183"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sp>
          <p:nvSpPr>
            <p:cNvPr id="31" name="Freeform 30">
              <a:extLst>
                <a:ext uri="{FF2B5EF4-FFF2-40B4-BE49-F238E27FC236}">
                  <a16:creationId xmlns:a16="http://schemas.microsoft.com/office/drawing/2014/main" id="{D95A4B85-923E-B641-B239-2A1999AB294B}"/>
                </a:ext>
              </a:extLst>
            </p:cNvPr>
            <p:cNvSpPr>
              <a:spLocks/>
            </p:cNvSpPr>
            <p:nvPr/>
          </p:nvSpPr>
          <p:spPr bwMode="auto">
            <a:xfrm>
              <a:off x="7076887" y="728289"/>
              <a:ext cx="2208196" cy="2208277"/>
            </a:xfrm>
            <a:custGeom>
              <a:avLst/>
              <a:gdLst>
                <a:gd name="T0" fmla="+- 0 8372 7774"/>
                <a:gd name="T1" fmla="*/ T0 w 1792"/>
                <a:gd name="T2" fmla="+- 0 591 591"/>
                <a:gd name="T3" fmla="*/ 591 h 1792"/>
                <a:gd name="T4" fmla="+- 0 7774 7774"/>
                <a:gd name="T5" fmla="*/ T4 w 1792"/>
                <a:gd name="T6" fmla="+- 0 1188 591"/>
                <a:gd name="T7" fmla="*/ 1188 h 1792"/>
                <a:gd name="T8" fmla="+- 0 8969 7774"/>
                <a:gd name="T9" fmla="*/ T8 w 1792"/>
                <a:gd name="T10" fmla="+- 0 2383 591"/>
                <a:gd name="T11" fmla="*/ 2383 h 1792"/>
                <a:gd name="T12" fmla="+- 0 9566 7774"/>
                <a:gd name="T13" fmla="*/ T12 w 1792"/>
                <a:gd name="T14" fmla="+- 0 1786 591"/>
                <a:gd name="T15" fmla="*/ 1786 h 1792"/>
                <a:gd name="T16" fmla="+- 0 8372 7774"/>
                <a:gd name="T17" fmla="*/ T16 w 1792"/>
                <a:gd name="T18" fmla="+- 0 591 591"/>
                <a:gd name="T19" fmla="*/ 591 h 1792"/>
              </a:gdLst>
              <a:ahLst/>
              <a:cxnLst>
                <a:cxn ang="0">
                  <a:pos x="T1" y="T3"/>
                </a:cxn>
                <a:cxn ang="0">
                  <a:pos x="T5" y="T7"/>
                </a:cxn>
                <a:cxn ang="0">
                  <a:pos x="T9" y="T11"/>
                </a:cxn>
                <a:cxn ang="0">
                  <a:pos x="T13" y="T15"/>
                </a:cxn>
                <a:cxn ang="0">
                  <a:pos x="T17" y="T19"/>
                </a:cxn>
              </a:cxnLst>
              <a:rect l="0" t="0" r="r" b="b"/>
              <a:pathLst>
                <a:path w="1792" h="1792">
                  <a:moveTo>
                    <a:pt x="598" y="0"/>
                  </a:moveTo>
                  <a:lnTo>
                    <a:pt x="0" y="597"/>
                  </a:lnTo>
                  <a:lnTo>
                    <a:pt x="1195" y="1792"/>
                  </a:lnTo>
                  <a:lnTo>
                    <a:pt x="1792" y="1195"/>
                  </a:lnTo>
                  <a:lnTo>
                    <a:pt x="598" y="0"/>
                  </a:lnTo>
                  <a:close/>
                </a:path>
              </a:pathLst>
            </a:custGeom>
            <a:solidFill>
              <a:schemeClr val="tx2"/>
            </a:solidFill>
            <a:ln>
              <a:noFill/>
            </a:ln>
          </p:spPr>
          <p:txBody>
            <a:bodyPr rot="0" vert="horz" wrap="square" lIns="91440" tIns="45720" rIns="91440" bIns="45720" anchor="t" anchorCtr="0" upright="1">
              <a:noAutofit/>
            </a:bodyPr>
            <a:lstStyle/>
            <a:p>
              <a:endParaRPr lang="en-US"/>
            </a:p>
          </p:txBody>
        </p:sp>
        <p:sp>
          <p:nvSpPr>
            <p:cNvPr id="32" name="Freeform 31">
              <a:extLst>
                <a:ext uri="{FF2B5EF4-FFF2-40B4-BE49-F238E27FC236}">
                  <a16:creationId xmlns:a16="http://schemas.microsoft.com/office/drawing/2014/main" id="{501386DC-76EB-F34E-AD0E-22957D3B38D5}"/>
                </a:ext>
              </a:extLst>
            </p:cNvPr>
            <p:cNvSpPr>
              <a:spLocks/>
            </p:cNvSpPr>
            <p:nvPr/>
          </p:nvSpPr>
          <p:spPr bwMode="auto">
            <a:xfrm>
              <a:off x="9285083" y="728289"/>
              <a:ext cx="2943850" cy="2943958"/>
            </a:xfrm>
            <a:custGeom>
              <a:avLst/>
              <a:gdLst>
                <a:gd name="T0" fmla="+- 0 11955 9566"/>
                <a:gd name="T1" fmla="*/ T0 w 2389"/>
                <a:gd name="T2" fmla="+- 0 1786 591"/>
                <a:gd name="T3" fmla="*/ 1786 h 2389"/>
                <a:gd name="T4" fmla="+- 0 10760 9566"/>
                <a:gd name="T5" fmla="*/ T4 w 2389"/>
                <a:gd name="T6" fmla="+- 0 591 591"/>
                <a:gd name="T7" fmla="*/ 591 h 2389"/>
                <a:gd name="T8" fmla="+- 0 9566 9566"/>
                <a:gd name="T9" fmla="*/ T8 w 2389"/>
                <a:gd name="T10" fmla="+- 0 1786 591"/>
                <a:gd name="T11" fmla="*/ 1786 h 2389"/>
                <a:gd name="T12" fmla="+- 0 10760 9566"/>
                <a:gd name="T13" fmla="*/ T12 w 2389"/>
                <a:gd name="T14" fmla="+- 0 2980 591"/>
                <a:gd name="T15" fmla="*/ 2980 h 2389"/>
                <a:gd name="T16" fmla="+- 0 11955 9566"/>
                <a:gd name="T17" fmla="*/ T16 w 2389"/>
                <a:gd name="T18" fmla="+- 0 1786 591"/>
                <a:gd name="T19" fmla="*/ 1786 h 2389"/>
              </a:gdLst>
              <a:ahLst/>
              <a:cxnLst>
                <a:cxn ang="0">
                  <a:pos x="T1" y="T3"/>
                </a:cxn>
                <a:cxn ang="0">
                  <a:pos x="T5" y="T7"/>
                </a:cxn>
                <a:cxn ang="0">
                  <a:pos x="T9" y="T11"/>
                </a:cxn>
                <a:cxn ang="0">
                  <a:pos x="T13" y="T15"/>
                </a:cxn>
                <a:cxn ang="0">
                  <a:pos x="T17" y="T19"/>
                </a:cxn>
              </a:cxnLst>
              <a:rect l="0" t="0" r="r" b="b"/>
              <a:pathLst>
                <a:path w="2389" h="2389">
                  <a:moveTo>
                    <a:pt x="2389" y="1195"/>
                  </a:moveTo>
                  <a:lnTo>
                    <a:pt x="1194" y="0"/>
                  </a:lnTo>
                  <a:lnTo>
                    <a:pt x="0" y="1195"/>
                  </a:lnTo>
                  <a:lnTo>
                    <a:pt x="1194" y="2389"/>
                  </a:lnTo>
                  <a:lnTo>
                    <a:pt x="2389" y="1195"/>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sp>
        <p:nvSpPr>
          <p:cNvPr id="61" name="Title 1">
            <a:extLst>
              <a:ext uri="{FF2B5EF4-FFF2-40B4-BE49-F238E27FC236}">
                <a16:creationId xmlns:a16="http://schemas.microsoft.com/office/drawing/2014/main" id="{E2F20AFE-B282-5146-B0D6-F2FC1B6D303E}"/>
              </a:ext>
            </a:extLst>
          </p:cNvPr>
          <p:cNvSpPr>
            <a:spLocks noGrp="1"/>
          </p:cNvSpPr>
          <p:nvPr>
            <p:ph type="title" hasCustomPrompt="1"/>
          </p:nvPr>
        </p:nvSpPr>
        <p:spPr>
          <a:xfrm>
            <a:off x="964022" y="151023"/>
            <a:ext cx="10275477" cy="1338903"/>
          </a:xfrm>
          <a:prstGeom prst="rect">
            <a:avLst/>
          </a:prstGeom>
        </p:spPr>
        <p:txBody>
          <a:bodyPr lIns="0" tIns="0" rIns="0" bIns="0" anchor="b" anchorCtr="0">
            <a:noAutofit/>
          </a:bodyPr>
          <a:lstStyle>
            <a:lvl1pPr>
              <a:defRPr sz="4400" b="1" i="0">
                <a:solidFill>
                  <a:schemeClr val="bg1"/>
                </a:solidFill>
                <a:latin typeface="+mj-lt"/>
              </a:defRPr>
            </a:lvl1pPr>
          </a:lstStyle>
          <a:p>
            <a:r>
              <a:rPr lang="en-US"/>
              <a:t>Click to add title </a:t>
            </a:r>
          </a:p>
        </p:txBody>
      </p:sp>
      <p:cxnSp>
        <p:nvCxnSpPr>
          <p:cNvPr id="62" name="Straight Connector 61">
            <a:extLst>
              <a:ext uri="{FF2B5EF4-FFF2-40B4-BE49-F238E27FC236}">
                <a16:creationId xmlns:a16="http://schemas.microsoft.com/office/drawing/2014/main" id="{F777D2F0-DE3F-8343-B97A-E7FA440532FD}"/>
              </a:ext>
              <a:ext uri="{C183D7F6-B498-43B3-948B-1728B52AA6E4}">
                <adec:decorative xmlns:adec="http://schemas.microsoft.com/office/drawing/2017/decorative" val="1"/>
              </a:ext>
            </a:extLst>
          </p:cNvPr>
          <p:cNvCxnSpPr>
            <a:cxnSpLocks/>
          </p:cNvCxnSpPr>
          <p:nvPr userDrawn="1"/>
        </p:nvCxnSpPr>
        <p:spPr>
          <a:xfrm>
            <a:off x="952500" y="1939108"/>
            <a:ext cx="2133600" cy="0"/>
          </a:xfrm>
          <a:prstGeom prst="line">
            <a:avLst/>
          </a:prstGeom>
          <a:ln w="101600">
            <a:solidFill>
              <a:schemeClr val="tx1"/>
            </a:solidFill>
          </a:ln>
        </p:spPr>
        <p:style>
          <a:lnRef idx="1">
            <a:schemeClr val="dk1"/>
          </a:lnRef>
          <a:fillRef idx="0">
            <a:schemeClr val="dk1"/>
          </a:fillRef>
          <a:effectRef idx="0">
            <a:schemeClr val="dk1"/>
          </a:effectRef>
          <a:fontRef idx="minor">
            <a:schemeClr val="tx1"/>
          </a:fontRef>
        </p:style>
      </p:cxnSp>
      <p:sp>
        <p:nvSpPr>
          <p:cNvPr id="38" name="Picture Placeholder 25">
            <a:extLst>
              <a:ext uri="{FF2B5EF4-FFF2-40B4-BE49-F238E27FC236}">
                <a16:creationId xmlns:a16="http://schemas.microsoft.com/office/drawing/2014/main" id="{2274C164-503B-E746-A155-849A9BC2406E}"/>
              </a:ext>
            </a:extLst>
          </p:cNvPr>
          <p:cNvSpPr>
            <a:spLocks noGrp="1"/>
          </p:cNvSpPr>
          <p:nvPr>
            <p:ph type="pic" sz="quarter" idx="18" hasCustomPrompt="1"/>
          </p:nvPr>
        </p:nvSpPr>
        <p:spPr>
          <a:xfrm>
            <a:off x="954268" y="2572883"/>
            <a:ext cx="2118245" cy="2037217"/>
          </a:xfrm>
          <a:prstGeom prst="rect">
            <a:avLst/>
          </a:prstGeom>
        </p:spPr>
        <p:txBody>
          <a:bodyPr>
            <a:normAutofit/>
          </a:bodyPr>
          <a:lstStyle>
            <a:lvl1pPr marL="0" indent="0" algn="ctr">
              <a:buNone/>
              <a:defRPr sz="1600"/>
            </a:lvl1pPr>
          </a:lstStyle>
          <a:p>
            <a:r>
              <a:rPr lang="en-US"/>
              <a:t>Click to add picture</a:t>
            </a:r>
          </a:p>
        </p:txBody>
      </p:sp>
      <p:sp>
        <p:nvSpPr>
          <p:cNvPr id="73" name="Text Placeholder 29">
            <a:extLst>
              <a:ext uri="{FF2B5EF4-FFF2-40B4-BE49-F238E27FC236}">
                <a16:creationId xmlns:a16="http://schemas.microsoft.com/office/drawing/2014/main" id="{2F3D441E-DFB1-084B-8192-C6CBECCA40B9}"/>
              </a:ext>
            </a:extLst>
          </p:cNvPr>
          <p:cNvSpPr>
            <a:spLocks noGrp="1"/>
          </p:cNvSpPr>
          <p:nvPr>
            <p:ph type="body" sz="quarter" idx="11" hasCustomPrompt="1"/>
          </p:nvPr>
        </p:nvSpPr>
        <p:spPr>
          <a:xfrm>
            <a:off x="952500" y="4823250"/>
            <a:ext cx="2133600" cy="456961"/>
          </a:xfrm>
        </p:spPr>
        <p:txBody>
          <a:bodyPr lIns="0" tIns="0" rIns="0" bIns="0" anchor="ctr" anchorCtr="0">
            <a:noAutofit/>
          </a:bodyPr>
          <a:lstStyle>
            <a:lvl1pPr marL="0" indent="0">
              <a:spcBef>
                <a:spcPts val="400"/>
              </a:spcBef>
              <a:buNone/>
              <a:defRPr sz="1800" b="0" i="0" spc="0" baseline="0">
                <a:solidFill>
                  <a:schemeClr val="bg1"/>
                </a:solidFill>
                <a:latin typeface="+mj-lt"/>
              </a:defRPr>
            </a:lvl1pPr>
            <a:lvl2pPr>
              <a:defRPr sz="4000"/>
            </a:lvl2pPr>
            <a:lvl3pPr>
              <a:defRPr sz="4000"/>
            </a:lvl3pPr>
            <a:lvl4pPr>
              <a:defRPr sz="4000"/>
            </a:lvl4pPr>
            <a:lvl5pPr>
              <a:defRPr sz="4000"/>
            </a:lvl5pPr>
          </a:lstStyle>
          <a:p>
            <a:pPr lvl="0"/>
            <a:r>
              <a:rPr lang="en-US"/>
              <a:t>Click to add text</a:t>
            </a:r>
          </a:p>
        </p:txBody>
      </p:sp>
      <p:sp>
        <p:nvSpPr>
          <p:cNvPr id="72" name="Text Placeholder 29">
            <a:extLst>
              <a:ext uri="{FF2B5EF4-FFF2-40B4-BE49-F238E27FC236}">
                <a16:creationId xmlns:a16="http://schemas.microsoft.com/office/drawing/2014/main" id="{0D824BDD-2D23-C943-8FE9-60B7B23B5ECD}"/>
              </a:ext>
            </a:extLst>
          </p:cNvPr>
          <p:cNvSpPr>
            <a:spLocks noGrp="1"/>
          </p:cNvSpPr>
          <p:nvPr>
            <p:ph type="body" sz="quarter" idx="12" hasCustomPrompt="1"/>
          </p:nvPr>
        </p:nvSpPr>
        <p:spPr>
          <a:xfrm>
            <a:off x="952500" y="5339379"/>
            <a:ext cx="2133600" cy="765586"/>
          </a:xfrm>
        </p:spPr>
        <p:txBody>
          <a:bodyPr lIns="0" tIns="0" rIns="0" bIns="0">
            <a:normAutofit/>
          </a:bodyPr>
          <a:lstStyle>
            <a:lvl1pPr marL="0" indent="0">
              <a:buNone/>
              <a:defRPr sz="1400" b="0" i="0">
                <a:solidFill>
                  <a:schemeClr val="bg1"/>
                </a:solidFill>
                <a:latin typeface="+mn-lt"/>
              </a:defRPr>
            </a:lvl1pPr>
            <a:lvl2pPr>
              <a:defRPr sz="4000"/>
            </a:lvl2pPr>
            <a:lvl3pPr>
              <a:defRPr sz="4000"/>
            </a:lvl3pPr>
            <a:lvl4pPr>
              <a:defRPr sz="4000"/>
            </a:lvl4pPr>
            <a:lvl5pPr>
              <a:defRPr sz="4000"/>
            </a:lvl5pPr>
          </a:lstStyle>
          <a:p>
            <a:pPr lvl="0"/>
            <a:r>
              <a:rPr lang="en-US"/>
              <a:t>Click to add text</a:t>
            </a:r>
          </a:p>
        </p:txBody>
      </p:sp>
      <p:sp>
        <p:nvSpPr>
          <p:cNvPr id="63" name="Picture Placeholder 25">
            <a:extLst>
              <a:ext uri="{FF2B5EF4-FFF2-40B4-BE49-F238E27FC236}">
                <a16:creationId xmlns:a16="http://schemas.microsoft.com/office/drawing/2014/main" id="{AF1B5ED8-33F6-FB44-AA92-F0D227BB310C}"/>
              </a:ext>
            </a:extLst>
          </p:cNvPr>
          <p:cNvSpPr>
            <a:spLocks noGrp="1"/>
          </p:cNvSpPr>
          <p:nvPr>
            <p:ph type="pic" sz="quarter" idx="24" hasCustomPrompt="1"/>
          </p:nvPr>
        </p:nvSpPr>
        <p:spPr>
          <a:xfrm>
            <a:off x="3658280" y="2572883"/>
            <a:ext cx="2118245" cy="2037217"/>
          </a:xfrm>
          <a:prstGeom prst="rect">
            <a:avLst/>
          </a:prstGeom>
        </p:spPr>
        <p:txBody>
          <a:bodyPr>
            <a:normAutofit/>
          </a:bodyPr>
          <a:lstStyle>
            <a:lvl1pPr marL="0" indent="0" algn="ctr">
              <a:buNone/>
              <a:defRPr sz="1600"/>
            </a:lvl1pPr>
          </a:lstStyle>
          <a:p>
            <a:r>
              <a:rPr lang="en-US"/>
              <a:t>Click to add picture</a:t>
            </a:r>
          </a:p>
        </p:txBody>
      </p:sp>
      <p:sp>
        <p:nvSpPr>
          <p:cNvPr id="75" name="Text Placeholder 29">
            <a:extLst>
              <a:ext uri="{FF2B5EF4-FFF2-40B4-BE49-F238E27FC236}">
                <a16:creationId xmlns:a16="http://schemas.microsoft.com/office/drawing/2014/main" id="{63C1927C-E23B-204E-9F3A-2A67D2BF702C}"/>
              </a:ext>
            </a:extLst>
          </p:cNvPr>
          <p:cNvSpPr>
            <a:spLocks noGrp="1"/>
          </p:cNvSpPr>
          <p:nvPr>
            <p:ph type="body" sz="quarter" idx="15" hasCustomPrompt="1"/>
          </p:nvPr>
        </p:nvSpPr>
        <p:spPr>
          <a:xfrm>
            <a:off x="3663042" y="4823250"/>
            <a:ext cx="2128157" cy="456961"/>
          </a:xfrm>
        </p:spPr>
        <p:txBody>
          <a:bodyPr lIns="0" tIns="0" rIns="0" bIns="0" anchor="ctr" anchorCtr="0">
            <a:noAutofit/>
          </a:bodyPr>
          <a:lstStyle>
            <a:lvl1pPr marL="0" indent="0">
              <a:spcBef>
                <a:spcPts val="400"/>
              </a:spcBef>
              <a:buNone/>
              <a:defRPr sz="1800" b="0" i="0" spc="0" baseline="0">
                <a:solidFill>
                  <a:schemeClr val="bg1"/>
                </a:solidFill>
                <a:latin typeface="+mj-lt"/>
              </a:defRPr>
            </a:lvl1pPr>
            <a:lvl2pPr>
              <a:defRPr sz="4000"/>
            </a:lvl2pPr>
            <a:lvl3pPr>
              <a:defRPr sz="4000"/>
            </a:lvl3pPr>
            <a:lvl4pPr>
              <a:defRPr sz="4000"/>
            </a:lvl4pPr>
            <a:lvl5pPr>
              <a:defRPr sz="4000"/>
            </a:lvl5pPr>
          </a:lstStyle>
          <a:p>
            <a:pPr lvl="0"/>
            <a:r>
              <a:rPr lang="en-US"/>
              <a:t>Click to add text</a:t>
            </a:r>
          </a:p>
        </p:txBody>
      </p:sp>
      <p:sp>
        <p:nvSpPr>
          <p:cNvPr id="74" name="Text Placeholder 29">
            <a:extLst>
              <a:ext uri="{FF2B5EF4-FFF2-40B4-BE49-F238E27FC236}">
                <a16:creationId xmlns:a16="http://schemas.microsoft.com/office/drawing/2014/main" id="{25797825-E7AE-2C41-A965-E6F0D70D9747}"/>
              </a:ext>
            </a:extLst>
          </p:cNvPr>
          <p:cNvSpPr>
            <a:spLocks noGrp="1"/>
          </p:cNvSpPr>
          <p:nvPr>
            <p:ph type="body" sz="quarter" idx="13" hasCustomPrompt="1"/>
          </p:nvPr>
        </p:nvSpPr>
        <p:spPr>
          <a:xfrm>
            <a:off x="3663042" y="5339379"/>
            <a:ext cx="2128157" cy="765586"/>
          </a:xfrm>
        </p:spPr>
        <p:txBody>
          <a:bodyPr lIns="0" tIns="0" rIns="0" bIns="0">
            <a:normAutofit/>
          </a:bodyPr>
          <a:lstStyle>
            <a:lvl1pPr marL="0" indent="0">
              <a:buNone/>
              <a:defRPr sz="1400" b="0" i="0">
                <a:solidFill>
                  <a:schemeClr val="bg1"/>
                </a:solidFill>
                <a:latin typeface="+mn-lt"/>
              </a:defRPr>
            </a:lvl1pPr>
            <a:lvl2pPr>
              <a:defRPr sz="4000"/>
            </a:lvl2pPr>
            <a:lvl3pPr>
              <a:defRPr sz="4000"/>
            </a:lvl3pPr>
            <a:lvl4pPr>
              <a:defRPr sz="4000"/>
            </a:lvl4pPr>
            <a:lvl5pPr>
              <a:defRPr sz="4000"/>
            </a:lvl5pPr>
          </a:lstStyle>
          <a:p>
            <a:pPr lvl="0"/>
            <a:r>
              <a:rPr lang="en-US"/>
              <a:t>Click to add text</a:t>
            </a:r>
          </a:p>
        </p:txBody>
      </p:sp>
      <p:sp>
        <p:nvSpPr>
          <p:cNvPr id="66" name="Picture Placeholder 25">
            <a:extLst>
              <a:ext uri="{FF2B5EF4-FFF2-40B4-BE49-F238E27FC236}">
                <a16:creationId xmlns:a16="http://schemas.microsoft.com/office/drawing/2014/main" id="{2D21D633-C51E-E94E-BAE3-96F52F76E496}"/>
              </a:ext>
            </a:extLst>
          </p:cNvPr>
          <p:cNvSpPr>
            <a:spLocks noGrp="1"/>
          </p:cNvSpPr>
          <p:nvPr>
            <p:ph type="pic" sz="quarter" idx="27" hasCustomPrompt="1"/>
          </p:nvPr>
        </p:nvSpPr>
        <p:spPr>
          <a:xfrm>
            <a:off x="6362292" y="2572883"/>
            <a:ext cx="2118245" cy="2037217"/>
          </a:xfrm>
          <a:prstGeom prst="rect">
            <a:avLst/>
          </a:prstGeom>
        </p:spPr>
        <p:txBody>
          <a:bodyPr>
            <a:normAutofit/>
          </a:bodyPr>
          <a:lstStyle>
            <a:lvl1pPr marL="0" indent="0" algn="ctr">
              <a:buNone/>
              <a:defRPr sz="1600"/>
            </a:lvl1pPr>
          </a:lstStyle>
          <a:p>
            <a:r>
              <a:rPr lang="en-US"/>
              <a:t>Click to add picture</a:t>
            </a:r>
          </a:p>
        </p:txBody>
      </p:sp>
      <p:sp>
        <p:nvSpPr>
          <p:cNvPr id="77" name="Text Placeholder 29">
            <a:extLst>
              <a:ext uri="{FF2B5EF4-FFF2-40B4-BE49-F238E27FC236}">
                <a16:creationId xmlns:a16="http://schemas.microsoft.com/office/drawing/2014/main" id="{C9FEF82E-4E9C-8343-9D36-C4A00D7137CC}"/>
              </a:ext>
            </a:extLst>
          </p:cNvPr>
          <p:cNvSpPr>
            <a:spLocks noGrp="1"/>
          </p:cNvSpPr>
          <p:nvPr>
            <p:ph type="body" sz="quarter" idx="31" hasCustomPrompt="1"/>
          </p:nvPr>
        </p:nvSpPr>
        <p:spPr>
          <a:xfrm>
            <a:off x="6367054" y="4823250"/>
            <a:ext cx="2129245" cy="456961"/>
          </a:xfrm>
        </p:spPr>
        <p:txBody>
          <a:bodyPr lIns="0" tIns="0" rIns="0" bIns="0" anchor="ctr" anchorCtr="0">
            <a:noAutofit/>
          </a:bodyPr>
          <a:lstStyle>
            <a:lvl1pPr marL="0" indent="0">
              <a:spcBef>
                <a:spcPts val="400"/>
              </a:spcBef>
              <a:buNone/>
              <a:defRPr sz="1800" b="0" i="0" spc="0" baseline="0">
                <a:solidFill>
                  <a:schemeClr val="bg1"/>
                </a:solidFill>
                <a:latin typeface="+mj-lt"/>
              </a:defRPr>
            </a:lvl1pPr>
            <a:lvl2pPr>
              <a:defRPr sz="4000"/>
            </a:lvl2pPr>
            <a:lvl3pPr>
              <a:defRPr sz="4000"/>
            </a:lvl3pPr>
            <a:lvl4pPr>
              <a:defRPr sz="4000"/>
            </a:lvl4pPr>
            <a:lvl5pPr>
              <a:defRPr sz="4000"/>
            </a:lvl5pPr>
          </a:lstStyle>
          <a:p>
            <a:pPr lvl="0"/>
            <a:r>
              <a:rPr lang="en-US"/>
              <a:t>Click to add text</a:t>
            </a:r>
          </a:p>
        </p:txBody>
      </p:sp>
      <p:sp>
        <p:nvSpPr>
          <p:cNvPr id="76" name="Text Placeholder 29">
            <a:extLst>
              <a:ext uri="{FF2B5EF4-FFF2-40B4-BE49-F238E27FC236}">
                <a16:creationId xmlns:a16="http://schemas.microsoft.com/office/drawing/2014/main" id="{EC81F0F5-C204-7248-A336-A655814A8A34}"/>
              </a:ext>
            </a:extLst>
          </p:cNvPr>
          <p:cNvSpPr>
            <a:spLocks noGrp="1"/>
          </p:cNvSpPr>
          <p:nvPr>
            <p:ph type="body" sz="quarter" idx="16" hasCustomPrompt="1"/>
          </p:nvPr>
        </p:nvSpPr>
        <p:spPr>
          <a:xfrm>
            <a:off x="6367054" y="5339379"/>
            <a:ext cx="2129245" cy="765586"/>
          </a:xfrm>
        </p:spPr>
        <p:txBody>
          <a:bodyPr lIns="0" tIns="0" rIns="0" bIns="0">
            <a:normAutofit/>
          </a:bodyPr>
          <a:lstStyle>
            <a:lvl1pPr marL="0" indent="0">
              <a:buNone/>
              <a:defRPr sz="1400" b="0" i="0">
                <a:solidFill>
                  <a:schemeClr val="bg1"/>
                </a:solidFill>
                <a:latin typeface="+mn-lt"/>
              </a:defRPr>
            </a:lvl1pPr>
            <a:lvl2pPr>
              <a:defRPr sz="4000"/>
            </a:lvl2pPr>
            <a:lvl3pPr>
              <a:defRPr sz="4000"/>
            </a:lvl3pPr>
            <a:lvl4pPr>
              <a:defRPr sz="4000"/>
            </a:lvl4pPr>
            <a:lvl5pPr>
              <a:defRPr sz="4000"/>
            </a:lvl5pPr>
          </a:lstStyle>
          <a:p>
            <a:pPr lvl="0"/>
            <a:r>
              <a:rPr lang="en-US"/>
              <a:t>Click to add text</a:t>
            </a:r>
          </a:p>
        </p:txBody>
      </p:sp>
      <p:sp>
        <p:nvSpPr>
          <p:cNvPr id="69" name="Picture Placeholder 25">
            <a:extLst>
              <a:ext uri="{FF2B5EF4-FFF2-40B4-BE49-F238E27FC236}">
                <a16:creationId xmlns:a16="http://schemas.microsoft.com/office/drawing/2014/main" id="{639EFA5A-9C69-DF4D-81B7-FA1F8CCCF934}"/>
              </a:ext>
            </a:extLst>
          </p:cNvPr>
          <p:cNvSpPr>
            <a:spLocks noGrp="1"/>
          </p:cNvSpPr>
          <p:nvPr>
            <p:ph type="pic" sz="quarter" idx="30" hasCustomPrompt="1"/>
          </p:nvPr>
        </p:nvSpPr>
        <p:spPr>
          <a:xfrm>
            <a:off x="9112023" y="2572883"/>
            <a:ext cx="2118245" cy="2037217"/>
          </a:xfrm>
          <a:prstGeom prst="rect">
            <a:avLst/>
          </a:prstGeom>
        </p:spPr>
        <p:txBody>
          <a:bodyPr>
            <a:normAutofit/>
          </a:bodyPr>
          <a:lstStyle>
            <a:lvl1pPr marL="0" indent="0" algn="ctr">
              <a:buNone/>
              <a:defRPr sz="1600"/>
            </a:lvl1pPr>
          </a:lstStyle>
          <a:p>
            <a:r>
              <a:rPr lang="en-US"/>
              <a:t>Click to add picture</a:t>
            </a:r>
          </a:p>
        </p:txBody>
      </p:sp>
      <p:sp>
        <p:nvSpPr>
          <p:cNvPr id="79" name="Text Placeholder 29">
            <a:extLst>
              <a:ext uri="{FF2B5EF4-FFF2-40B4-BE49-F238E27FC236}">
                <a16:creationId xmlns:a16="http://schemas.microsoft.com/office/drawing/2014/main" id="{5F6C1E52-E2B6-5F45-A863-5BB35ABAFCD6}"/>
              </a:ext>
            </a:extLst>
          </p:cNvPr>
          <p:cNvSpPr>
            <a:spLocks noGrp="1"/>
          </p:cNvSpPr>
          <p:nvPr>
            <p:ph type="body" sz="quarter" idx="21" hasCustomPrompt="1"/>
          </p:nvPr>
        </p:nvSpPr>
        <p:spPr>
          <a:xfrm>
            <a:off x="9110254" y="4823250"/>
            <a:ext cx="2129245" cy="456961"/>
          </a:xfrm>
        </p:spPr>
        <p:txBody>
          <a:bodyPr lIns="0" tIns="0" rIns="0" bIns="0" anchor="ctr" anchorCtr="0">
            <a:noAutofit/>
          </a:bodyPr>
          <a:lstStyle>
            <a:lvl1pPr marL="0" indent="0">
              <a:spcBef>
                <a:spcPts val="400"/>
              </a:spcBef>
              <a:buNone/>
              <a:defRPr sz="1800" b="0" i="0" spc="0" baseline="0">
                <a:solidFill>
                  <a:schemeClr val="bg1"/>
                </a:solidFill>
                <a:latin typeface="+mj-lt"/>
              </a:defRPr>
            </a:lvl1pPr>
            <a:lvl2pPr>
              <a:defRPr sz="4000"/>
            </a:lvl2pPr>
            <a:lvl3pPr>
              <a:defRPr sz="4000"/>
            </a:lvl3pPr>
            <a:lvl4pPr>
              <a:defRPr sz="4000"/>
            </a:lvl4pPr>
            <a:lvl5pPr>
              <a:defRPr sz="4000"/>
            </a:lvl5pPr>
          </a:lstStyle>
          <a:p>
            <a:pPr lvl="0"/>
            <a:r>
              <a:rPr lang="en-US"/>
              <a:t>Click to add text</a:t>
            </a:r>
          </a:p>
        </p:txBody>
      </p:sp>
      <p:sp>
        <p:nvSpPr>
          <p:cNvPr id="78" name="Text Placeholder 29">
            <a:extLst>
              <a:ext uri="{FF2B5EF4-FFF2-40B4-BE49-F238E27FC236}">
                <a16:creationId xmlns:a16="http://schemas.microsoft.com/office/drawing/2014/main" id="{F8AF6664-A005-7A42-9AEF-C5AA5603E49D}"/>
              </a:ext>
            </a:extLst>
          </p:cNvPr>
          <p:cNvSpPr>
            <a:spLocks noGrp="1"/>
          </p:cNvSpPr>
          <p:nvPr>
            <p:ph type="body" sz="quarter" idx="19" hasCustomPrompt="1"/>
          </p:nvPr>
        </p:nvSpPr>
        <p:spPr>
          <a:xfrm>
            <a:off x="9110254" y="5339379"/>
            <a:ext cx="2129245" cy="765586"/>
          </a:xfrm>
        </p:spPr>
        <p:txBody>
          <a:bodyPr lIns="0" tIns="0" rIns="0" bIns="0">
            <a:normAutofit/>
          </a:bodyPr>
          <a:lstStyle>
            <a:lvl1pPr marL="0" indent="0">
              <a:buNone/>
              <a:defRPr sz="1400" b="0" i="0">
                <a:solidFill>
                  <a:schemeClr val="bg1"/>
                </a:solidFill>
                <a:latin typeface="+mn-lt"/>
              </a:defRPr>
            </a:lvl1pPr>
            <a:lvl2pPr>
              <a:defRPr sz="4000"/>
            </a:lvl2pPr>
            <a:lvl3pPr>
              <a:defRPr sz="4000"/>
            </a:lvl3pPr>
            <a:lvl4pPr>
              <a:defRPr sz="4000"/>
            </a:lvl4pPr>
            <a:lvl5pPr>
              <a:defRPr sz="4000"/>
            </a:lvl5pPr>
          </a:lstStyle>
          <a:p>
            <a:pPr lvl="0"/>
            <a:r>
              <a:rPr lang="en-US"/>
              <a:t>Click to add text</a:t>
            </a:r>
          </a:p>
        </p:txBody>
      </p:sp>
      <p:sp>
        <p:nvSpPr>
          <p:cNvPr id="5" name="Slide Number Placeholder 4">
            <a:extLst>
              <a:ext uri="{FF2B5EF4-FFF2-40B4-BE49-F238E27FC236}">
                <a16:creationId xmlns:a16="http://schemas.microsoft.com/office/drawing/2014/main" id="{705A1C65-B00C-4CA4-83B6-3DFA3DF96296}"/>
              </a:ext>
            </a:extLst>
          </p:cNvPr>
          <p:cNvSpPr>
            <a:spLocks noGrp="1"/>
          </p:cNvSpPr>
          <p:nvPr>
            <p:ph type="sldNum" sz="quarter" idx="34"/>
          </p:nvPr>
        </p:nvSpPr>
        <p:spPr/>
        <p:txBody>
          <a:bodyPr/>
          <a:lstStyle/>
          <a:p>
            <a:fld id="{294A09A9-5501-47C1-A89A-A340965A2BE2}" type="slidenum">
              <a:rPr lang="en-US" smtClean="0"/>
              <a:pPr/>
              <a:t>‹#›</a:t>
            </a:fld>
            <a:endParaRPr lang="en-US">
              <a:latin typeface="+mn-lt"/>
            </a:endParaRPr>
          </a:p>
        </p:txBody>
      </p:sp>
      <p:sp>
        <p:nvSpPr>
          <p:cNvPr id="4" name="Footer Placeholder 3">
            <a:extLst>
              <a:ext uri="{FF2B5EF4-FFF2-40B4-BE49-F238E27FC236}">
                <a16:creationId xmlns:a16="http://schemas.microsoft.com/office/drawing/2014/main" id="{7DE0184F-2619-4333-B49F-C7ACE8B2C3A6}"/>
              </a:ext>
            </a:extLst>
          </p:cNvPr>
          <p:cNvSpPr>
            <a:spLocks noGrp="1"/>
          </p:cNvSpPr>
          <p:nvPr>
            <p:ph type="ftr" sz="quarter" idx="33"/>
          </p:nvPr>
        </p:nvSpPr>
        <p:spPr/>
        <p:txBody>
          <a:bodyPr/>
          <a:lstStyle/>
          <a:p>
            <a:r>
              <a:rPr lang="en-US"/>
              <a:t>Annual Review</a:t>
            </a:r>
            <a:endParaRPr lang="en-US" b="0"/>
          </a:p>
        </p:txBody>
      </p:sp>
      <p:sp>
        <p:nvSpPr>
          <p:cNvPr id="2" name="Date Placeholder 3">
            <a:extLst>
              <a:ext uri="{FF2B5EF4-FFF2-40B4-BE49-F238E27FC236}">
                <a16:creationId xmlns:a16="http://schemas.microsoft.com/office/drawing/2014/main" id="{5BEE3F78-D640-47E6-F461-2CF028EAD0E3}"/>
              </a:ext>
            </a:extLst>
          </p:cNvPr>
          <p:cNvSpPr>
            <a:spLocks noGrp="1"/>
          </p:cNvSpPr>
          <p:nvPr>
            <p:ph type="dt" sz="half" idx="2"/>
          </p:nvPr>
        </p:nvSpPr>
        <p:spPr>
          <a:xfrm>
            <a:off x="2992120" y="6332220"/>
            <a:ext cx="1313180" cy="247651"/>
          </a:xfrm>
          <a:prstGeom prst="rect">
            <a:avLst/>
          </a:prstGeom>
        </p:spPr>
        <p:txBody>
          <a:bodyPr vert="horz" lIns="0" tIns="0" rIns="0" bIns="0" rtlCol="0" anchor="t" anchorCtr="0"/>
          <a:lstStyle>
            <a:lvl1pPr algn="l">
              <a:defRPr sz="1100" b="0" i="0">
                <a:solidFill>
                  <a:schemeClr val="bg1"/>
                </a:solidFill>
                <a:latin typeface="+mn-lt"/>
              </a:defRPr>
            </a:lvl1pPr>
          </a:lstStyle>
          <a:p>
            <a:r>
              <a:rPr lang="en-US"/>
              <a:t>September 3, 20XX</a:t>
            </a:r>
            <a:endParaRPr lang="en-US">
              <a:latin typeface="+mn-lt"/>
            </a:endParaRPr>
          </a:p>
        </p:txBody>
      </p:sp>
    </p:spTree>
    <p:extLst>
      <p:ext uri="{BB962C8B-B14F-4D97-AF65-F5344CB8AC3E}">
        <p14:creationId xmlns:p14="http://schemas.microsoft.com/office/powerpoint/2010/main" val="99636246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600">
          <p15:clr>
            <a:srgbClr val="FBAE40"/>
          </p15:clr>
        </p15:guide>
        <p15:guide id="2" pos="7080" userDrawn="1">
          <p15:clr>
            <a:srgbClr val="FBAE40"/>
          </p15:clr>
        </p15:guide>
        <p15:guide id="3" pos="2304" userDrawn="1">
          <p15:clr>
            <a:srgbClr val="FBAE40"/>
          </p15:clr>
        </p15:guide>
        <p15:guide id="4" pos="4008" userDrawn="1">
          <p15:clr>
            <a:srgbClr val="FBAE40"/>
          </p15:clr>
        </p15:guide>
        <p15:guide id="5" pos="1944" userDrawn="1">
          <p15:clr>
            <a:srgbClr val="FBAE40"/>
          </p15:clr>
        </p15:guide>
        <p15:guide id="6" pos="3648" userDrawn="1">
          <p15:clr>
            <a:srgbClr val="FBAE40"/>
          </p15:clr>
        </p15:guide>
        <p15:guide id="7" orient="horz" pos="1392" userDrawn="1">
          <p15:clr>
            <a:srgbClr val="FBAE40"/>
          </p15:clr>
        </p15:guide>
        <p15:guide id="8" orient="horz" pos="552" userDrawn="1">
          <p15:clr>
            <a:srgbClr val="FBAE40"/>
          </p15:clr>
        </p15:guide>
        <p15:guide id="9" orient="horz" pos="1224" userDrawn="1">
          <p15:clr>
            <a:srgbClr val="FBAE40"/>
          </p15:clr>
        </p15:guide>
        <p15:guide id="10" pos="5352" userDrawn="1">
          <p15:clr>
            <a:srgbClr val="FBAE40"/>
          </p15:clr>
        </p15:guide>
        <p15:guide id="11" pos="5736" userDrawn="1">
          <p15:clr>
            <a:srgbClr val="FBAE40"/>
          </p15:clr>
        </p15:guide>
        <p15:guide id="12" orient="horz" pos="2904" userDrawn="1">
          <p15:clr>
            <a:srgbClr val="FBAE40"/>
          </p15:clr>
        </p15:guide>
        <p15:guide id="13" orient="horz" pos="1608"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meline ">
    <p:bg>
      <p:bgPr>
        <a:solidFill>
          <a:schemeClr val="tx1"/>
        </a:solidFill>
        <a:effectLst/>
      </p:bgPr>
    </p:bg>
    <p:spTree>
      <p:nvGrpSpPr>
        <p:cNvPr id="1" name=""/>
        <p:cNvGrpSpPr/>
        <p:nvPr/>
      </p:nvGrpSpPr>
      <p:grpSpPr>
        <a:xfrm>
          <a:off x="0" y="0"/>
          <a:ext cx="0" cy="0"/>
          <a:chOff x="0" y="0"/>
          <a:chExt cx="0" cy="0"/>
        </a:xfrm>
      </p:grpSpPr>
      <p:sp>
        <p:nvSpPr>
          <p:cNvPr id="30" name="Title 1">
            <a:extLst>
              <a:ext uri="{FF2B5EF4-FFF2-40B4-BE49-F238E27FC236}">
                <a16:creationId xmlns:a16="http://schemas.microsoft.com/office/drawing/2014/main" id="{46EEE005-F78A-9D4F-B159-964376C387DD}"/>
              </a:ext>
            </a:extLst>
          </p:cNvPr>
          <p:cNvSpPr>
            <a:spLocks noGrp="1"/>
          </p:cNvSpPr>
          <p:nvPr>
            <p:ph type="title" hasCustomPrompt="1"/>
          </p:nvPr>
        </p:nvSpPr>
        <p:spPr>
          <a:xfrm>
            <a:off x="964023" y="205247"/>
            <a:ext cx="10169152" cy="1284679"/>
          </a:xfrm>
          <a:prstGeom prst="rect">
            <a:avLst/>
          </a:prstGeom>
        </p:spPr>
        <p:txBody>
          <a:bodyPr lIns="0" tIns="0" rIns="0" bIns="0" anchor="b" anchorCtr="0">
            <a:noAutofit/>
          </a:bodyPr>
          <a:lstStyle>
            <a:lvl1pPr>
              <a:defRPr sz="4400" b="1" i="0">
                <a:solidFill>
                  <a:schemeClr val="bg1"/>
                </a:solidFill>
                <a:latin typeface="+mj-lt"/>
              </a:defRPr>
            </a:lvl1pPr>
          </a:lstStyle>
          <a:p>
            <a:r>
              <a:rPr lang="en-US"/>
              <a:t>Click to add title </a:t>
            </a:r>
          </a:p>
        </p:txBody>
      </p:sp>
      <p:cxnSp>
        <p:nvCxnSpPr>
          <p:cNvPr id="21" name="Straight Connector 20">
            <a:extLst>
              <a:ext uri="{FF2B5EF4-FFF2-40B4-BE49-F238E27FC236}">
                <a16:creationId xmlns:a16="http://schemas.microsoft.com/office/drawing/2014/main" id="{040046AF-E5BF-854D-9986-7C3019770FE7}"/>
              </a:ext>
              <a:ext uri="{C183D7F6-B498-43B3-948B-1728B52AA6E4}">
                <adec:decorative xmlns:adec="http://schemas.microsoft.com/office/drawing/2017/decorative" val="1"/>
              </a:ext>
            </a:extLst>
          </p:cNvPr>
          <p:cNvCxnSpPr>
            <a:cxnSpLocks/>
          </p:cNvCxnSpPr>
          <p:nvPr userDrawn="1"/>
        </p:nvCxnSpPr>
        <p:spPr>
          <a:xfrm flipH="1">
            <a:off x="1045959" y="2213783"/>
            <a:ext cx="2136" cy="1828800"/>
          </a:xfrm>
          <a:prstGeom prst="line">
            <a:avLst/>
          </a:prstGeom>
          <a:ln w="165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76CA14A6-0144-BC49-A8D4-C979D13258C0}"/>
              </a:ext>
              <a:ext uri="{C183D7F6-B498-43B3-948B-1728B52AA6E4}">
                <adec:decorative xmlns:adec="http://schemas.microsoft.com/office/drawing/2017/decorative" val="1"/>
              </a:ext>
            </a:extLst>
          </p:cNvPr>
          <p:cNvCxnSpPr>
            <a:cxnSpLocks/>
          </p:cNvCxnSpPr>
          <p:nvPr userDrawn="1"/>
        </p:nvCxnSpPr>
        <p:spPr>
          <a:xfrm flipH="1">
            <a:off x="6180493" y="2213783"/>
            <a:ext cx="11102" cy="1828800"/>
          </a:xfrm>
          <a:prstGeom prst="line">
            <a:avLst/>
          </a:prstGeom>
          <a:ln w="165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A582FC2-A135-5743-B9C0-6AC7225B42E1}"/>
              </a:ext>
              <a:ext uri="{C183D7F6-B498-43B3-948B-1728B52AA6E4}">
                <adec:decorative xmlns:adec="http://schemas.microsoft.com/office/drawing/2017/decorative" val="1"/>
              </a:ext>
            </a:extLst>
          </p:cNvPr>
          <p:cNvCxnSpPr>
            <a:cxnSpLocks/>
          </p:cNvCxnSpPr>
          <p:nvPr userDrawn="1"/>
        </p:nvCxnSpPr>
        <p:spPr>
          <a:xfrm flipH="1">
            <a:off x="8745623" y="3904712"/>
            <a:ext cx="2136" cy="1828800"/>
          </a:xfrm>
          <a:prstGeom prst="line">
            <a:avLst/>
          </a:prstGeom>
          <a:ln w="165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77C43222-5868-0247-838F-58F4F6C8EE75}"/>
              </a:ext>
              <a:ext uri="{C183D7F6-B498-43B3-948B-1728B52AA6E4}">
                <adec:decorative xmlns:adec="http://schemas.microsoft.com/office/drawing/2017/decorative" val="1"/>
              </a:ext>
            </a:extLst>
          </p:cNvPr>
          <p:cNvCxnSpPr>
            <a:cxnSpLocks/>
          </p:cNvCxnSpPr>
          <p:nvPr userDrawn="1"/>
        </p:nvCxnSpPr>
        <p:spPr>
          <a:xfrm flipH="1">
            <a:off x="3611089" y="3895941"/>
            <a:ext cx="2136" cy="1828800"/>
          </a:xfrm>
          <a:prstGeom prst="line">
            <a:avLst/>
          </a:prstGeom>
          <a:ln w="165100">
            <a:solidFill>
              <a:schemeClr val="accent6"/>
            </a:solidFill>
          </a:ln>
        </p:spPr>
        <p:style>
          <a:lnRef idx="1">
            <a:schemeClr val="accent1"/>
          </a:lnRef>
          <a:fillRef idx="0">
            <a:schemeClr val="accent1"/>
          </a:fillRef>
          <a:effectRef idx="0">
            <a:schemeClr val="accent1"/>
          </a:effectRef>
          <a:fontRef idx="minor">
            <a:schemeClr val="tx1"/>
          </a:fontRef>
        </p:style>
      </p:cxnSp>
      <p:sp>
        <p:nvSpPr>
          <p:cNvPr id="97" name="Text Placeholder 29">
            <a:extLst>
              <a:ext uri="{FF2B5EF4-FFF2-40B4-BE49-F238E27FC236}">
                <a16:creationId xmlns:a16="http://schemas.microsoft.com/office/drawing/2014/main" id="{64FFD994-BD97-ED49-8607-286ECBB1CDA3}"/>
              </a:ext>
            </a:extLst>
          </p:cNvPr>
          <p:cNvSpPr>
            <a:spLocks noGrp="1"/>
          </p:cNvSpPr>
          <p:nvPr>
            <p:ph type="body" sz="quarter" idx="11" hasCustomPrompt="1"/>
          </p:nvPr>
        </p:nvSpPr>
        <p:spPr>
          <a:xfrm>
            <a:off x="1296955" y="2340167"/>
            <a:ext cx="2133600" cy="546841"/>
          </a:xfrm>
          <a:ln>
            <a:noFill/>
          </a:ln>
        </p:spPr>
        <p:txBody>
          <a:bodyPr lIns="0" tIns="0" rIns="0" bIns="0" anchor="ctr" anchorCtr="0">
            <a:noAutofit/>
          </a:bodyPr>
          <a:lstStyle>
            <a:lvl1pPr marL="0" indent="0">
              <a:spcBef>
                <a:spcPts val="400"/>
              </a:spcBef>
              <a:buNone/>
              <a:defRPr sz="1800" b="0" i="0" spc="0" baseline="0">
                <a:solidFill>
                  <a:schemeClr val="bg1"/>
                </a:solidFill>
                <a:latin typeface="+mj-lt"/>
              </a:defRPr>
            </a:lvl1pPr>
            <a:lvl2pPr>
              <a:defRPr sz="4000"/>
            </a:lvl2pPr>
            <a:lvl3pPr>
              <a:defRPr sz="4000"/>
            </a:lvl3pPr>
            <a:lvl4pPr>
              <a:defRPr sz="4000"/>
            </a:lvl4pPr>
            <a:lvl5pPr>
              <a:defRPr sz="4000"/>
            </a:lvl5pPr>
          </a:lstStyle>
          <a:p>
            <a:pPr lvl="0"/>
            <a:r>
              <a:rPr lang="en-US"/>
              <a:t>Click to add text</a:t>
            </a:r>
          </a:p>
        </p:txBody>
      </p:sp>
      <p:sp>
        <p:nvSpPr>
          <p:cNvPr id="96" name="Text Placeholder 29">
            <a:extLst>
              <a:ext uri="{FF2B5EF4-FFF2-40B4-BE49-F238E27FC236}">
                <a16:creationId xmlns:a16="http://schemas.microsoft.com/office/drawing/2014/main" id="{FC61536F-8EA7-5A48-AF76-8B0E251BD8CB}"/>
              </a:ext>
            </a:extLst>
          </p:cNvPr>
          <p:cNvSpPr>
            <a:spLocks noGrp="1"/>
          </p:cNvSpPr>
          <p:nvPr>
            <p:ph type="body" sz="quarter" idx="12" hasCustomPrompt="1"/>
          </p:nvPr>
        </p:nvSpPr>
        <p:spPr>
          <a:xfrm>
            <a:off x="1296955" y="2934856"/>
            <a:ext cx="2133600" cy="646184"/>
          </a:xfrm>
          <a:ln>
            <a:noFill/>
          </a:ln>
        </p:spPr>
        <p:txBody>
          <a:bodyPr lIns="0" tIns="0" rIns="0" bIns="0">
            <a:normAutofit/>
          </a:bodyPr>
          <a:lstStyle>
            <a:lvl1pPr marL="0" indent="0">
              <a:buNone/>
              <a:defRPr sz="1400" b="0" i="0">
                <a:solidFill>
                  <a:schemeClr val="bg1"/>
                </a:solidFill>
                <a:latin typeface="+mn-lt"/>
              </a:defRPr>
            </a:lvl1pPr>
            <a:lvl2pPr>
              <a:defRPr sz="4000"/>
            </a:lvl2pPr>
            <a:lvl3pPr>
              <a:defRPr sz="4000"/>
            </a:lvl3pPr>
            <a:lvl4pPr>
              <a:defRPr sz="4000"/>
            </a:lvl4pPr>
            <a:lvl5pPr>
              <a:defRPr sz="4000"/>
            </a:lvl5pPr>
          </a:lstStyle>
          <a:p>
            <a:pPr lvl="0"/>
            <a:r>
              <a:rPr lang="en-US"/>
              <a:t>Click to add text</a:t>
            </a:r>
          </a:p>
        </p:txBody>
      </p:sp>
      <p:sp>
        <p:nvSpPr>
          <p:cNvPr id="103" name="Text Placeholder 29">
            <a:extLst>
              <a:ext uri="{FF2B5EF4-FFF2-40B4-BE49-F238E27FC236}">
                <a16:creationId xmlns:a16="http://schemas.microsoft.com/office/drawing/2014/main" id="{334A3589-641F-F547-891B-149579153B75}"/>
              </a:ext>
            </a:extLst>
          </p:cNvPr>
          <p:cNvSpPr>
            <a:spLocks noGrp="1"/>
          </p:cNvSpPr>
          <p:nvPr>
            <p:ph type="body" sz="quarter" idx="31" hasCustomPrompt="1"/>
          </p:nvPr>
        </p:nvSpPr>
        <p:spPr>
          <a:xfrm>
            <a:off x="3897799" y="4473389"/>
            <a:ext cx="2133600" cy="546841"/>
          </a:xfrm>
          <a:ln>
            <a:noFill/>
          </a:ln>
        </p:spPr>
        <p:txBody>
          <a:bodyPr vert="horz" lIns="0" tIns="0" rIns="0" bIns="0" rtlCol="0" anchor="ctr" anchorCtr="0">
            <a:noAutofit/>
          </a:bodyPr>
          <a:lstStyle>
            <a:lvl1pPr marL="0" indent="0">
              <a:spcBef>
                <a:spcPts val="400"/>
              </a:spcBef>
              <a:buNone/>
              <a:defRPr lang="en-US" sz="1800" spc="0" baseline="0" dirty="0">
                <a:latin typeface="+mj-lt"/>
              </a:defRPr>
            </a:lvl1pPr>
            <a:lvl2pPr>
              <a:defRPr sz="4000"/>
            </a:lvl2pPr>
            <a:lvl3pPr>
              <a:defRPr sz="4000"/>
            </a:lvl3pPr>
            <a:lvl4pPr>
              <a:defRPr sz="4000"/>
            </a:lvl4pPr>
            <a:lvl5pPr>
              <a:defRPr sz="4000"/>
            </a:lvl5pPr>
          </a:lstStyle>
          <a:p>
            <a:pPr lvl="0"/>
            <a:r>
              <a:rPr lang="en-US"/>
              <a:t>Click to add text</a:t>
            </a:r>
          </a:p>
        </p:txBody>
      </p:sp>
      <p:sp>
        <p:nvSpPr>
          <p:cNvPr id="102" name="Text Placeholder 29">
            <a:extLst>
              <a:ext uri="{FF2B5EF4-FFF2-40B4-BE49-F238E27FC236}">
                <a16:creationId xmlns:a16="http://schemas.microsoft.com/office/drawing/2014/main" id="{D1ADE805-BFBC-ED47-B9CB-6CB2FF02E868}"/>
              </a:ext>
            </a:extLst>
          </p:cNvPr>
          <p:cNvSpPr>
            <a:spLocks noGrp="1"/>
          </p:cNvSpPr>
          <p:nvPr>
            <p:ph type="body" sz="quarter" idx="30" hasCustomPrompt="1"/>
          </p:nvPr>
        </p:nvSpPr>
        <p:spPr>
          <a:xfrm>
            <a:off x="3897799" y="5060433"/>
            <a:ext cx="2133600" cy="646184"/>
          </a:xfrm>
          <a:ln>
            <a:noFill/>
          </a:ln>
        </p:spPr>
        <p:txBody>
          <a:bodyPr lIns="0" tIns="0" rIns="0" bIns="0">
            <a:normAutofit/>
          </a:bodyPr>
          <a:lstStyle>
            <a:lvl1pPr marL="0" indent="0">
              <a:buNone/>
              <a:defRPr sz="1400" b="0" i="0">
                <a:solidFill>
                  <a:schemeClr val="bg1"/>
                </a:solidFill>
                <a:latin typeface="+mn-lt"/>
              </a:defRPr>
            </a:lvl1pPr>
            <a:lvl2pPr>
              <a:defRPr sz="4000"/>
            </a:lvl2pPr>
            <a:lvl3pPr>
              <a:defRPr sz="4000"/>
            </a:lvl3pPr>
            <a:lvl4pPr>
              <a:defRPr sz="4000"/>
            </a:lvl4pPr>
            <a:lvl5pPr>
              <a:defRPr sz="4000"/>
            </a:lvl5pPr>
          </a:lstStyle>
          <a:p>
            <a:pPr lvl="0"/>
            <a:r>
              <a:rPr lang="en-US"/>
              <a:t>Click to add text</a:t>
            </a:r>
          </a:p>
        </p:txBody>
      </p:sp>
      <p:sp>
        <p:nvSpPr>
          <p:cNvPr id="109" name="Text Placeholder 29">
            <a:extLst>
              <a:ext uri="{FF2B5EF4-FFF2-40B4-BE49-F238E27FC236}">
                <a16:creationId xmlns:a16="http://schemas.microsoft.com/office/drawing/2014/main" id="{D6C49F6F-AF28-8942-8442-8F54A1DC388B}"/>
              </a:ext>
            </a:extLst>
          </p:cNvPr>
          <p:cNvSpPr>
            <a:spLocks noGrp="1"/>
          </p:cNvSpPr>
          <p:nvPr>
            <p:ph type="body" sz="quarter" idx="35" hasCustomPrompt="1"/>
          </p:nvPr>
        </p:nvSpPr>
        <p:spPr>
          <a:xfrm>
            <a:off x="6438143" y="2340167"/>
            <a:ext cx="2133600" cy="546841"/>
          </a:xfrm>
          <a:ln>
            <a:noFill/>
          </a:ln>
        </p:spPr>
        <p:txBody>
          <a:bodyPr lIns="0" tIns="0" rIns="0" bIns="0" anchor="ctr" anchorCtr="0">
            <a:noAutofit/>
          </a:bodyPr>
          <a:lstStyle>
            <a:lvl1pPr marL="0" indent="0">
              <a:spcBef>
                <a:spcPts val="400"/>
              </a:spcBef>
              <a:buNone/>
              <a:defRPr sz="1800" b="0" i="0" spc="0" baseline="0">
                <a:solidFill>
                  <a:schemeClr val="bg1"/>
                </a:solidFill>
                <a:latin typeface="+mj-lt"/>
              </a:defRPr>
            </a:lvl1pPr>
            <a:lvl2pPr>
              <a:defRPr sz="4000"/>
            </a:lvl2pPr>
            <a:lvl3pPr>
              <a:defRPr sz="4000"/>
            </a:lvl3pPr>
            <a:lvl4pPr>
              <a:defRPr sz="4000"/>
            </a:lvl4pPr>
            <a:lvl5pPr>
              <a:defRPr sz="4000"/>
            </a:lvl5pPr>
          </a:lstStyle>
          <a:p>
            <a:pPr lvl="0"/>
            <a:r>
              <a:rPr lang="en-US"/>
              <a:t>Click to add text</a:t>
            </a:r>
          </a:p>
        </p:txBody>
      </p:sp>
      <p:sp>
        <p:nvSpPr>
          <p:cNvPr id="108" name="Text Placeholder 29">
            <a:extLst>
              <a:ext uri="{FF2B5EF4-FFF2-40B4-BE49-F238E27FC236}">
                <a16:creationId xmlns:a16="http://schemas.microsoft.com/office/drawing/2014/main" id="{8357CA0F-1A55-B145-8305-562F0DF22543}"/>
              </a:ext>
            </a:extLst>
          </p:cNvPr>
          <p:cNvSpPr>
            <a:spLocks noGrp="1"/>
          </p:cNvSpPr>
          <p:nvPr>
            <p:ph type="body" sz="quarter" idx="34" hasCustomPrompt="1"/>
          </p:nvPr>
        </p:nvSpPr>
        <p:spPr>
          <a:xfrm>
            <a:off x="6438143" y="2934856"/>
            <a:ext cx="2133600" cy="646184"/>
          </a:xfrm>
          <a:ln>
            <a:noFill/>
          </a:ln>
        </p:spPr>
        <p:txBody>
          <a:bodyPr lIns="0" tIns="0" rIns="0" bIns="0">
            <a:normAutofit/>
          </a:bodyPr>
          <a:lstStyle>
            <a:lvl1pPr marL="0" indent="0">
              <a:buNone/>
              <a:defRPr sz="1400" b="0" i="0">
                <a:solidFill>
                  <a:schemeClr val="bg1"/>
                </a:solidFill>
                <a:latin typeface="+mn-lt"/>
              </a:defRPr>
            </a:lvl1pPr>
            <a:lvl2pPr>
              <a:defRPr sz="4000"/>
            </a:lvl2pPr>
            <a:lvl3pPr>
              <a:defRPr sz="4000"/>
            </a:lvl3pPr>
            <a:lvl4pPr>
              <a:defRPr sz="4000"/>
            </a:lvl4pPr>
            <a:lvl5pPr>
              <a:defRPr sz="4000"/>
            </a:lvl5pPr>
          </a:lstStyle>
          <a:p>
            <a:pPr lvl="0"/>
            <a:r>
              <a:rPr lang="en-US"/>
              <a:t>Click to add text</a:t>
            </a:r>
          </a:p>
        </p:txBody>
      </p:sp>
      <p:sp>
        <p:nvSpPr>
          <p:cNvPr id="107" name="Text Placeholder 29">
            <a:extLst>
              <a:ext uri="{FF2B5EF4-FFF2-40B4-BE49-F238E27FC236}">
                <a16:creationId xmlns:a16="http://schemas.microsoft.com/office/drawing/2014/main" id="{F35AA15D-DBAD-9840-8764-A5B6D486A234}"/>
              </a:ext>
            </a:extLst>
          </p:cNvPr>
          <p:cNvSpPr>
            <a:spLocks noGrp="1"/>
          </p:cNvSpPr>
          <p:nvPr>
            <p:ph type="body" sz="quarter" idx="33" hasCustomPrompt="1"/>
          </p:nvPr>
        </p:nvSpPr>
        <p:spPr>
          <a:xfrm>
            <a:off x="9001711" y="4473389"/>
            <a:ext cx="2133600" cy="546841"/>
          </a:xfrm>
          <a:ln>
            <a:noFill/>
          </a:ln>
        </p:spPr>
        <p:txBody>
          <a:bodyPr vert="horz" lIns="0" tIns="0" rIns="0" bIns="0" rtlCol="0" anchor="ctr" anchorCtr="0">
            <a:noAutofit/>
          </a:bodyPr>
          <a:lstStyle>
            <a:lvl1pPr marL="0" indent="0">
              <a:spcBef>
                <a:spcPts val="400"/>
              </a:spcBef>
              <a:buNone/>
              <a:defRPr lang="en-US" sz="1800" spc="0" baseline="0" dirty="0">
                <a:latin typeface="+mj-lt"/>
              </a:defRPr>
            </a:lvl1pPr>
            <a:lvl2pPr>
              <a:defRPr sz="4000"/>
            </a:lvl2pPr>
            <a:lvl3pPr>
              <a:defRPr sz="4000"/>
            </a:lvl3pPr>
            <a:lvl4pPr>
              <a:defRPr sz="4000"/>
            </a:lvl4pPr>
            <a:lvl5pPr>
              <a:defRPr sz="4000"/>
            </a:lvl5pPr>
          </a:lstStyle>
          <a:p>
            <a:pPr lvl="0"/>
            <a:r>
              <a:rPr lang="en-US"/>
              <a:t>Click to add text</a:t>
            </a:r>
          </a:p>
        </p:txBody>
      </p:sp>
      <p:sp>
        <p:nvSpPr>
          <p:cNvPr id="106" name="Text Placeholder 29">
            <a:extLst>
              <a:ext uri="{FF2B5EF4-FFF2-40B4-BE49-F238E27FC236}">
                <a16:creationId xmlns:a16="http://schemas.microsoft.com/office/drawing/2014/main" id="{A63F8454-D12E-A641-ABD0-8977D3F5EC05}"/>
              </a:ext>
            </a:extLst>
          </p:cNvPr>
          <p:cNvSpPr>
            <a:spLocks noGrp="1"/>
          </p:cNvSpPr>
          <p:nvPr>
            <p:ph type="body" sz="quarter" idx="32" hasCustomPrompt="1"/>
          </p:nvPr>
        </p:nvSpPr>
        <p:spPr>
          <a:xfrm>
            <a:off x="9001711" y="5060433"/>
            <a:ext cx="2133600" cy="646184"/>
          </a:xfrm>
          <a:ln>
            <a:noFill/>
          </a:ln>
        </p:spPr>
        <p:txBody>
          <a:bodyPr lIns="0" tIns="0" rIns="0" bIns="0">
            <a:normAutofit/>
          </a:bodyPr>
          <a:lstStyle>
            <a:lvl1pPr marL="0" indent="0">
              <a:buNone/>
              <a:defRPr sz="1400" b="0" i="0">
                <a:solidFill>
                  <a:schemeClr val="bg1"/>
                </a:solidFill>
                <a:latin typeface="+mn-lt"/>
              </a:defRPr>
            </a:lvl1pPr>
            <a:lvl2pPr>
              <a:defRPr sz="4000"/>
            </a:lvl2pPr>
            <a:lvl3pPr>
              <a:defRPr sz="4000"/>
            </a:lvl3pPr>
            <a:lvl4pPr>
              <a:defRPr sz="4000"/>
            </a:lvl4pPr>
            <a:lvl5pPr>
              <a:defRPr sz="4000"/>
            </a:lvl5pPr>
          </a:lstStyle>
          <a:p>
            <a:pPr lvl="0"/>
            <a:r>
              <a:rPr lang="en-US"/>
              <a:t>Click to add text</a:t>
            </a:r>
          </a:p>
        </p:txBody>
      </p:sp>
      <p:cxnSp>
        <p:nvCxnSpPr>
          <p:cNvPr id="8" name="Straight Connector 7">
            <a:extLst>
              <a:ext uri="{FF2B5EF4-FFF2-40B4-BE49-F238E27FC236}">
                <a16:creationId xmlns:a16="http://schemas.microsoft.com/office/drawing/2014/main" id="{4CE2724A-BCA1-604F-9D18-BF05746408C2}"/>
              </a:ext>
              <a:ext uri="{C183D7F6-B498-43B3-948B-1728B52AA6E4}">
                <adec:decorative xmlns:adec="http://schemas.microsoft.com/office/drawing/2017/decorative" val="1"/>
              </a:ext>
            </a:extLst>
          </p:cNvPr>
          <p:cNvCxnSpPr/>
          <p:nvPr userDrawn="1"/>
        </p:nvCxnSpPr>
        <p:spPr>
          <a:xfrm>
            <a:off x="967689" y="3968780"/>
            <a:ext cx="10275477" cy="0"/>
          </a:xfrm>
          <a:prstGeom prst="line">
            <a:avLst/>
          </a:prstGeom>
          <a:ln w="165100">
            <a:solidFill>
              <a:schemeClr val="accent3"/>
            </a:solidFill>
          </a:ln>
        </p:spPr>
        <p:style>
          <a:lnRef idx="1">
            <a:schemeClr val="accent1"/>
          </a:lnRef>
          <a:fillRef idx="0">
            <a:schemeClr val="accent1"/>
          </a:fillRef>
          <a:effectRef idx="0">
            <a:schemeClr val="accent1"/>
          </a:effectRef>
          <a:fontRef idx="minor">
            <a:schemeClr val="tx1"/>
          </a:fontRef>
        </p:style>
      </p:cxnSp>
      <p:sp>
        <p:nvSpPr>
          <p:cNvPr id="44" name="Rectangle 43">
            <a:extLst>
              <a:ext uri="{FF2B5EF4-FFF2-40B4-BE49-F238E27FC236}">
                <a16:creationId xmlns:a16="http://schemas.microsoft.com/office/drawing/2014/main" id="{4923D7D1-A9CC-C34C-86FF-43B5C8978712}"/>
              </a:ext>
              <a:ext uri="{C183D7F6-B498-43B3-948B-1728B52AA6E4}">
                <adec:decorative xmlns:adec="http://schemas.microsoft.com/office/drawing/2017/decorative" val="1"/>
              </a:ext>
            </a:extLst>
          </p:cNvPr>
          <p:cNvSpPr/>
          <p:nvPr userDrawn="1"/>
        </p:nvSpPr>
        <p:spPr>
          <a:xfrm>
            <a:off x="964323" y="3883241"/>
            <a:ext cx="163271" cy="16327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id="{6119FF13-13AB-3448-B24E-58E18B3CE2B6}"/>
              </a:ext>
              <a:ext uri="{C183D7F6-B498-43B3-948B-1728B52AA6E4}">
                <adec:decorative xmlns:adec="http://schemas.microsoft.com/office/drawing/2017/decorative" val="1"/>
              </a:ext>
            </a:extLst>
          </p:cNvPr>
          <p:cNvSpPr/>
          <p:nvPr userDrawn="1"/>
        </p:nvSpPr>
        <p:spPr>
          <a:xfrm>
            <a:off x="3531590" y="3892012"/>
            <a:ext cx="163271" cy="16327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22F8F982-870E-AE44-B0D3-B3313BC48DB7}"/>
              </a:ext>
              <a:ext uri="{C183D7F6-B498-43B3-948B-1728B52AA6E4}">
                <adec:decorative xmlns:adec="http://schemas.microsoft.com/office/drawing/2017/decorative" val="1"/>
              </a:ext>
            </a:extLst>
          </p:cNvPr>
          <p:cNvSpPr/>
          <p:nvPr userDrawn="1"/>
        </p:nvSpPr>
        <p:spPr>
          <a:xfrm>
            <a:off x="6098857" y="3883241"/>
            <a:ext cx="163271" cy="16327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C549A137-DB5E-9C40-8C0A-ED607212022C}"/>
              </a:ext>
              <a:ext uri="{C183D7F6-B498-43B3-948B-1728B52AA6E4}">
                <adec:decorative xmlns:adec="http://schemas.microsoft.com/office/drawing/2017/decorative" val="1"/>
              </a:ext>
            </a:extLst>
          </p:cNvPr>
          <p:cNvSpPr/>
          <p:nvPr userDrawn="1"/>
        </p:nvSpPr>
        <p:spPr>
          <a:xfrm>
            <a:off x="8666124" y="3892012"/>
            <a:ext cx="163271" cy="16327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4">
            <a:extLst>
              <a:ext uri="{FF2B5EF4-FFF2-40B4-BE49-F238E27FC236}">
                <a16:creationId xmlns:a16="http://schemas.microsoft.com/office/drawing/2014/main" id="{7373856F-38E9-4BBF-93D8-0F8AC2E0E6C7}"/>
              </a:ext>
            </a:extLst>
          </p:cNvPr>
          <p:cNvSpPr>
            <a:spLocks noGrp="1"/>
          </p:cNvSpPr>
          <p:nvPr>
            <p:ph type="sldNum" sz="quarter" idx="38"/>
          </p:nvPr>
        </p:nvSpPr>
        <p:spPr/>
        <p:txBody>
          <a:bodyPr/>
          <a:lstStyle/>
          <a:p>
            <a:fld id="{294A09A9-5501-47C1-A89A-A340965A2BE2}" type="slidenum">
              <a:rPr lang="en-US" smtClean="0"/>
              <a:pPr/>
              <a:t>‹#›</a:t>
            </a:fld>
            <a:endParaRPr lang="en-US">
              <a:latin typeface="+mn-lt"/>
            </a:endParaRPr>
          </a:p>
        </p:txBody>
      </p:sp>
      <p:sp>
        <p:nvSpPr>
          <p:cNvPr id="4" name="Footer Placeholder 3">
            <a:extLst>
              <a:ext uri="{FF2B5EF4-FFF2-40B4-BE49-F238E27FC236}">
                <a16:creationId xmlns:a16="http://schemas.microsoft.com/office/drawing/2014/main" id="{FF46DFD4-BF8C-4939-874D-85B7DF956768}"/>
              </a:ext>
            </a:extLst>
          </p:cNvPr>
          <p:cNvSpPr>
            <a:spLocks noGrp="1"/>
          </p:cNvSpPr>
          <p:nvPr>
            <p:ph type="ftr" sz="quarter" idx="37"/>
          </p:nvPr>
        </p:nvSpPr>
        <p:spPr/>
        <p:txBody>
          <a:bodyPr/>
          <a:lstStyle/>
          <a:p>
            <a:r>
              <a:rPr lang="en-US"/>
              <a:t>Annual Review</a:t>
            </a:r>
            <a:endParaRPr lang="en-US" b="0"/>
          </a:p>
        </p:txBody>
      </p:sp>
      <p:sp>
        <p:nvSpPr>
          <p:cNvPr id="2" name="Date Placeholder 3">
            <a:extLst>
              <a:ext uri="{FF2B5EF4-FFF2-40B4-BE49-F238E27FC236}">
                <a16:creationId xmlns:a16="http://schemas.microsoft.com/office/drawing/2014/main" id="{F3C5F14A-2BEC-E1E4-FD6D-B181CD598ED6}"/>
              </a:ext>
            </a:extLst>
          </p:cNvPr>
          <p:cNvSpPr>
            <a:spLocks noGrp="1"/>
          </p:cNvSpPr>
          <p:nvPr>
            <p:ph type="dt" sz="half" idx="2"/>
          </p:nvPr>
        </p:nvSpPr>
        <p:spPr>
          <a:xfrm>
            <a:off x="2992120" y="6332220"/>
            <a:ext cx="1313180" cy="247651"/>
          </a:xfrm>
          <a:prstGeom prst="rect">
            <a:avLst/>
          </a:prstGeom>
        </p:spPr>
        <p:txBody>
          <a:bodyPr vert="horz" lIns="0" tIns="0" rIns="0" bIns="0" rtlCol="0" anchor="t" anchorCtr="0"/>
          <a:lstStyle>
            <a:lvl1pPr algn="l">
              <a:defRPr sz="1100" b="0" i="0">
                <a:solidFill>
                  <a:schemeClr val="bg1"/>
                </a:solidFill>
                <a:latin typeface="+mn-lt"/>
              </a:defRPr>
            </a:lvl1pPr>
          </a:lstStyle>
          <a:p>
            <a:r>
              <a:rPr lang="en-US"/>
              <a:t>September 3, 20XX</a:t>
            </a:r>
            <a:endParaRPr lang="en-US">
              <a:latin typeface="+mn-lt"/>
            </a:endParaRPr>
          </a:p>
        </p:txBody>
      </p:sp>
    </p:spTree>
    <p:extLst>
      <p:ext uri="{BB962C8B-B14F-4D97-AF65-F5344CB8AC3E}">
        <p14:creationId xmlns:p14="http://schemas.microsoft.com/office/powerpoint/2010/main" val="298615523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600">
          <p15:clr>
            <a:srgbClr val="FBAE40"/>
          </p15:clr>
        </p15:guide>
        <p15:guide id="2" pos="7080" userDrawn="1">
          <p15:clr>
            <a:srgbClr val="FBAE40"/>
          </p15:clr>
        </p15:guide>
        <p15:guide id="3" pos="2880" userDrawn="1">
          <p15:clr>
            <a:srgbClr val="FBAE40"/>
          </p15:clr>
        </p15:guide>
        <p15:guide id="4" pos="5160" userDrawn="1">
          <p15:clr>
            <a:srgbClr val="FBAE40"/>
          </p15:clr>
        </p15:guide>
        <p15:guide id="5" pos="2520" userDrawn="1">
          <p15:clr>
            <a:srgbClr val="FBAE40"/>
          </p15:clr>
        </p15:guide>
        <p15:guide id="6" pos="4800" userDrawn="1">
          <p15:clr>
            <a:srgbClr val="FBAE40"/>
          </p15:clr>
        </p15:guide>
        <p15:guide id="7" orient="horz" pos="1224" userDrawn="1">
          <p15:clr>
            <a:srgbClr val="FBAE40"/>
          </p15:clr>
        </p15:guide>
        <p15:guide id="8" orient="horz" pos="3768" userDrawn="1">
          <p15:clr>
            <a:srgbClr val="FBAE40"/>
          </p15:clr>
        </p15:guide>
        <p15:guide id="9" orient="horz" pos="552" userDrawn="1">
          <p15:clr>
            <a:srgbClr val="FBAE40"/>
          </p15:clr>
        </p15:guide>
        <p15:guide id="10" orient="horz" pos="1512" userDrawn="1">
          <p15:clr>
            <a:srgbClr val="FBAE40"/>
          </p15:clr>
        </p15:guide>
        <p15:guide id="11" orient="horz" pos="2832"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EED84C6-50E6-6C43-8031-AFF6268E0C06}"/>
              </a:ext>
            </a:extLst>
          </p:cNvPr>
          <p:cNvSpPr>
            <a:spLocks noGrp="1"/>
          </p:cNvSpPr>
          <p:nvPr>
            <p:ph type="body" idx="1"/>
          </p:nvPr>
        </p:nvSpPr>
        <p:spPr>
          <a:xfrm>
            <a:off x="971550" y="1825625"/>
            <a:ext cx="1038225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itle Placeholder 11">
            <a:extLst>
              <a:ext uri="{FF2B5EF4-FFF2-40B4-BE49-F238E27FC236}">
                <a16:creationId xmlns:a16="http://schemas.microsoft.com/office/drawing/2014/main" id="{D41FC0AE-253D-D242-9C88-017078F8A23A}"/>
              </a:ext>
            </a:extLst>
          </p:cNvPr>
          <p:cNvSpPr>
            <a:spLocks noGrp="1"/>
          </p:cNvSpPr>
          <p:nvPr>
            <p:ph type="title"/>
          </p:nvPr>
        </p:nvSpPr>
        <p:spPr>
          <a:xfrm>
            <a:off x="952500" y="365125"/>
            <a:ext cx="10401300" cy="1325563"/>
          </a:xfrm>
          <a:prstGeom prst="rect">
            <a:avLst/>
          </a:prstGeom>
        </p:spPr>
        <p:txBody>
          <a:bodyPr vert="horz" lIns="91440" tIns="45720" rIns="91440" bIns="45720" rtlCol="0" anchor="ctr">
            <a:normAutofit/>
          </a:bodyPr>
          <a:lstStyle/>
          <a:p>
            <a:r>
              <a:rPr lang="en-US"/>
              <a:t>Click to edit Master title style</a:t>
            </a:r>
          </a:p>
        </p:txBody>
      </p:sp>
      <p:sp>
        <p:nvSpPr>
          <p:cNvPr id="30" name="Date Placeholder 3">
            <a:extLst>
              <a:ext uri="{FF2B5EF4-FFF2-40B4-BE49-F238E27FC236}">
                <a16:creationId xmlns:a16="http://schemas.microsoft.com/office/drawing/2014/main" id="{EF47083A-6D76-4B4D-87CA-E08E212F781D}"/>
              </a:ext>
            </a:extLst>
          </p:cNvPr>
          <p:cNvSpPr>
            <a:spLocks noGrp="1"/>
          </p:cNvSpPr>
          <p:nvPr>
            <p:ph type="dt" sz="half" idx="2"/>
          </p:nvPr>
        </p:nvSpPr>
        <p:spPr>
          <a:xfrm>
            <a:off x="2992120" y="6332220"/>
            <a:ext cx="1313180" cy="247651"/>
          </a:xfrm>
          <a:prstGeom prst="rect">
            <a:avLst/>
          </a:prstGeom>
        </p:spPr>
        <p:txBody>
          <a:bodyPr vert="horz" lIns="0" tIns="0" rIns="0" bIns="0" rtlCol="0" anchor="t" anchorCtr="0"/>
          <a:lstStyle>
            <a:lvl1pPr algn="l">
              <a:defRPr sz="1100" b="0" i="0">
                <a:solidFill>
                  <a:schemeClr val="bg1"/>
                </a:solidFill>
                <a:latin typeface="+mn-lt"/>
              </a:defRPr>
            </a:lvl1pPr>
          </a:lstStyle>
          <a:p>
            <a:r>
              <a:rPr lang="en-US"/>
              <a:t>September 3, 20XX</a:t>
            </a:r>
            <a:endParaRPr lang="en-US">
              <a:latin typeface="+mn-lt"/>
            </a:endParaRPr>
          </a:p>
        </p:txBody>
      </p:sp>
      <p:sp>
        <p:nvSpPr>
          <p:cNvPr id="31" name="Footer Placeholder 4">
            <a:extLst>
              <a:ext uri="{FF2B5EF4-FFF2-40B4-BE49-F238E27FC236}">
                <a16:creationId xmlns:a16="http://schemas.microsoft.com/office/drawing/2014/main" id="{C9955F1C-C0B1-BA44-8905-6991FA0D1EF3}"/>
              </a:ext>
            </a:extLst>
          </p:cNvPr>
          <p:cNvSpPr>
            <a:spLocks noGrp="1"/>
          </p:cNvSpPr>
          <p:nvPr>
            <p:ph type="ftr" sz="quarter" idx="3"/>
          </p:nvPr>
        </p:nvSpPr>
        <p:spPr>
          <a:xfrm>
            <a:off x="1494790" y="6332220"/>
            <a:ext cx="1497330" cy="247651"/>
          </a:xfrm>
          <a:prstGeom prst="rect">
            <a:avLst/>
          </a:prstGeom>
        </p:spPr>
        <p:txBody>
          <a:bodyPr vert="horz" lIns="0" tIns="0" rIns="0" bIns="0" rtlCol="0" anchor="t" anchorCtr="0"/>
          <a:lstStyle>
            <a:lvl1pPr algn="l">
              <a:defRPr sz="1100" b="0" i="0">
                <a:solidFill>
                  <a:schemeClr val="bg1"/>
                </a:solidFill>
                <a:latin typeface="+mj-lt"/>
              </a:defRPr>
            </a:lvl1pPr>
          </a:lstStyle>
          <a:p>
            <a:r>
              <a:rPr lang="en-US"/>
              <a:t>Annual Review</a:t>
            </a:r>
            <a:endParaRPr lang="en-US" b="0"/>
          </a:p>
        </p:txBody>
      </p:sp>
      <p:sp>
        <p:nvSpPr>
          <p:cNvPr id="32" name="Slide Number Placeholder 5">
            <a:extLst>
              <a:ext uri="{FF2B5EF4-FFF2-40B4-BE49-F238E27FC236}">
                <a16:creationId xmlns:a16="http://schemas.microsoft.com/office/drawing/2014/main" id="{C8ADA0DF-3751-9A48-8A21-59F01C782D7C}"/>
              </a:ext>
            </a:extLst>
          </p:cNvPr>
          <p:cNvSpPr>
            <a:spLocks noGrp="1"/>
          </p:cNvSpPr>
          <p:nvPr>
            <p:ph type="sldNum" sz="quarter" idx="4"/>
          </p:nvPr>
        </p:nvSpPr>
        <p:spPr>
          <a:xfrm>
            <a:off x="971550" y="6332220"/>
            <a:ext cx="523240" cy="247651"/>
          </a:xfrm>
          <a:prstGeom prst="rect">
            <a:avLst/>
          </a:prstGeom>
        </p:spPr>
        <p:txBody>
          <a:bodyPr vert="horz" lIns="0" tIns="0" rIns="0" bIns="0" rtlCol="0" anchor="t" anchorCtr="0"/>
          <a:lstStyle>
            <a:lvl1pPr algn="l">
              <a:defRPr sz="1100" b="0" i="0">
                <a:solidFill>
                  <a:schemeClr val="bg1"/>
                </a:solidFill>
                <a:latin typeface="+mn-lt"/>
              </a:defRPr>
            </a:lvl1pPr>
          </a:lstStyle>
          <a:p>
            <a:fld id="{294A09A9-5501-47C1-A89A-A340965A2BE2}" type="slidenum">
              <a:rPr lang="en-US" smtClean="0"/>
              <a:pPr/>
              <a:t>‹#›</a:t>
            </a:fld>
            <a:endParaRPr lang="en-US">
              <a:latin typeface="+mn-lt"/>
            </a:endParaRPr>
          </a:p>
        </p:txBody>
      </p:sp>
    </p:spTree>
    <p:extLst>
      <p:ext uri="{BB962C8B-B14F-4D97-AF65-F5344CB8AC3E}">
        <p14:creationId xmlns:p14="http://schemas.microsoft.com/office/powerpoint/2010/main" val="3515892240"/>
      </p:ext>
    </p:extLst>
  </p:cSld>
  <p:clrMap bg1="dk1" tx1="lt1" bg2="dk2" tx2="lt2" accent1="accent1" accent2="accent2" accent3="accent3" accent4="accent4" accent5="accent5" accent6="accent6" hlink="hlink" folHlink="folHlink"/>
  <p:sldLayoutIdLst>
    <p:sldLayoutId id="2147483659" r:id="rId1"/>
    <p:sldLayoutId id="2147483693" r:id="rId2"/>
    <p:sldLayoutId id="2147483671" r:id="rId3"/>
    <p:sldLayoutId id="2147483672" r:id="rId4"/>
    <p:sldLayoutId id="2147483673" r:id="rId5"/>
    <p:sldLayoutId id="2147483684" r:id="rId6"/>
    <p:sldLayoutId id="2147483675" r:id="rId7"/>
    <p:sldLayoutId id="2147483676" r:id="rId8"/>
    <p:sldLayoutId id="2147483677" r:id="rId9"/>
    <p:sldLayoutId id="2147483685" r:id="rId10"/>
    <p:sldLayoutId id="2147483688" r:id="rId11"/>
    <p:sldLayoutId id="2147483692" r:id="rId12"/>
    <p:sldLayoutId id="2147483682" r:id="rId13"/>
  </p:sldLayoutIdLst>
  <p:hf hdr="0"/>
  <p:txStyles>
    <p:titleStyle>
      <a:lvl1pPr algn="l" defTabSz="914400" rtl="0" eaLnBrk="1" latinLnBrk="0" hangingPunct="1">
        <a:lnSpc>
          <a:spcPct val="90000"/>
        </a:lnSpc>
        <a:spcBef>
          <a:spcPct val="0"/>
        </a:spcBef>
        <a:buNone/>
        <a:defRPr sz="4400" b="1" i="0" kern="1200" spc="100" baseline="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A4A3A4"/>
          </p15:clr>
        </p15:guide>
        <p15:guide id="2" pos="3840">
          <p15:clr>
            <a:srgbClr val="A4A3A4"/>
          </p15:clr>
        </p15:guide>
        <p15:guide id="3" pos="240">
          <p15:clr>
            <a:srgbClr val="547EBF"/>
          </p15:clr>
        </p15:guide>
        <p15:guide id="4" orient="horz" pos="240">
          <p15:clr>
            <a:srgbClr val="547EBF"/>
          </p15:clr>
        </p15:guide>
        <p15:guide id="5" pos="7440">
          <p15:clr>
            <a:srgbClr val="547EBF"/>
          </p15:clr>
        </p15:guide>
        <p15:guide id="6" orient="horz" pos="4080">
          <p15:clr>
            <a:srgbClr val="547EBF"/>
          </p15:clr>
        </p15:guide>
        <p15:guide id="7" pos="600" userDrawn="1">
          <p15:clr>
            <a:srgbClr val="547EBF"/>
          </p15:clr>
        </p15:guide>
        <p15:guide id="8" pos="3720">
          <p15:clr>
            <a:srgbClr val="547EBF"/>
          </p15:clr>
        </p15:guide>
        <p15:guide id="9" pos="2112">
          <p15:clr>
            <a:srgbClr val="547EBF"/>
          </p15:clr>
        </p15:guide>
        <p15:guide id="10" pos="1848">
          <p15:clr>
            <a:srgbClr val="547EBF"/>
          </p15:clr>
        </p15:guide>
        <p15:guide id="11" pos="5568">
          <p15:clr>
            <a:srgbClr val="547EBF"/>
          </p15:clr>
        </p15:guide>
        <p15:guide id="12" pos="5832">
          <p15:clr>
            <a:srgbClr val="547EBF"/>
          </p15:clr>
        </p15:guide>
        <p15:guide id="13" pos="4968">
          <p15:clr>
            <a:srgbClr val="9FCC3B"/>
          </p15:clr>
        </p15:guide>
        <p15:guide id="14" pos="5208">
          <p15:clr>
            <a:srgbClr val="9FCC3B"/>
          </p15:clr>
        </p15:guide>
        <p15:guide id="15" pos="2712">
          <p15:clr>
            <a:srgbClr val="9FCC3B"/>
          </p15:clr>
        </p15:guide>
        <p15:guide id="16" pos="2472">
          <p15:clr>
            <a:srgbClr val="9FCC3B"/>
          </p15:clr>
        </p15:guide>
        <p15:guide id="17" pos="39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mailto:grantsdivision@mendocinocounty.gov" TargetMode="External"/><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4.gif"/></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hyperlink" Target="https://www.huduser.gov/portal/datasets/il/il2024/2024summary.odn?STATES=6.0&amp;INPUTNAME=NCNTY06045N06045*0604599999%2BMendocino+County&amp;statelist=&amp;stname=California&amp;wherefrom=&amp;statefp=06&amp;year=2024&amp;ne_flag=&amp;selection_type=county&amp;incpath=&amp;data=2024&amp;SubmitButton=View+County+Calculations" TargetMode="External"/><Relationship Id="rId2" Type="http://schemas.openxmlformats.org/officeDocument/2006/relationships/notesSlide" Target="../notesSlides/notesSlide4.xml"/><Relationship Id="rId1" Type="http://schemas.openxmlformats.org/officeDocument/2006/relationships/slideLayout" Target="../slideLayouts/slideLayout11.xml"/><Relationship Id="rId4" Type="http://schemas.openxmlformats.org/officeDocument/2006/relationships/hyperlink" Target="https://hud.maps.arcgis.com/home/item.html?id=279eca0222754f8a954bbf8cf995a1a3&amp;utm_source=HUD+Exchange+Mailing+List&amp;utm_campaign=ba7c572534-LMISD-Map-Application-Now-Available-9.26.24&amp;utm_medium=email&amp;utm_term=0_-ba7c572534-%5BLIST_EMAIL_ID%5D"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hyperlink" Target="https://www.mendocinocounty.gov/Home/Components/RFP/RFP/2355/181" TargetMode="Externa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3E168C-8042-5B4E-A5A4-A5BF693AE2D6}"/>
              </a:ext>
            </a:extLst>
          </p:cNvPr>
          <p:cNvSpPr>
            <a:spLocks noGrp="1"/>
          </p:cNvSpPr>
          <p:nvPr>
            <p:ph type="ctrTitle"/>
          </p:nvPr>
        </p:nvSpPr>
        <p:spPr>
          <a:xfrm>
            <a:off x="6367054" y="758752"/>
            <a:ext cx="5491571" cy="2871449"/>
          </a:xfrm>
        </p:spPr>
        <p:txBody>
          <a:bodyPr/>
          <a:lstStyle/>
          <a:p>
            <a:r>
              <a:rPr lang="en-US" sz="3400" dirty="0"/>
              <a:t>Community Development Block Grant (CDBG) </a:t>
            </a:r>
            <a:br>
              <a:rPr lang="en-US" sz="3400" dirty="0"/>
            </a:br>
            <a:r>
              <a:rPr lang="en-US" sz="3400" dirty="0"/>
              <a:t>Program</a:t>
            </a:r>
          </a:p>
        </p:txBody>
      </p:sp>
      <p:sp>
        <p:nvSpPr>
          <p:cNvPr id="3" name="Text Placeholder 2">
            <a:extLst>
              <a:ext uri="{FF2B5EF4-FFF2-40B4-BE49-F238E27FC236}">
                <a16:creationId xmlns:a16="http://schemas.microsoft.com/office/drawing/2014/main" id="{F18E61D8-31A3-2D45-8E25-CBE846E26E1C}"/>
              </a:ext>
            </a:extLst>
          </p:cNvPr>
          <p:cNvSpPr>
            <a:spLocks noGrp="1"/>
          </p:cNvSpPr>
          <p:nvPr>
            <p:ph type="body" sz="quarter" idx="11"/>
          </p:nvPr>
        </p:nvSpPr>
        <p:spPr>
          <a:xfrm>
            <a:off x="6367055" y="4549553"/>
            <a:ext cx="5491570" cy="1606189"/>
          </a:xfrm>
        </p:spPr>
        <p:txBody>
          <a:bodyPr>
            <a:normAutofit/>
          </a:bodyPr>
          <a:lstStyle/>
          <a:p>
            <a:r>
              <a:rPr lang="en-US" sz="2000" dirty="0">
                <a:solidFill>
                  <a:schemeClr val="accent3">
                    <a:lumMod val="50000"/>
                  </a:schemeClr>
                </a:solidFill>
                <a:latin typeface="Franklin Gothic Demi Cond" panose="020B0706030402020204" pitchFamily="34" charset="0"/>
              </a:rPr>
              <a:t>Kelly Hansen, County of Mendocino</a:t>
            </a:r>
          </a:p>
          <a:p>
            <a:r>
              <a:rPr lang="en-US" sz="2000">
                <a:solidFill>
                  <a:schemeClr val="accent3">
                    <a:lumMod val="50000"/>
                  </a:schemeClr>
                </a:solidFill>
                <a:latin typeface="Franklin Gothic Demi Cond" panose="020B0706030402020204" pitchFamily="34" charset="0"/>
              </a:rPr>
              <a:t>3/7/25</a:t>
            </a:r>
            <a:endParaRPr lang="en-US" sz="2000" dirty="0">
              <a:solidFill>
                <a:schemeClr val="accent3">
                  <a:lumMod val="50000"/>
                </a:schemeClr>
              </a:solidFill>
              <a:latin typeface="Franklin Gothic Demi Cond" panose="020B0706030402020204" pitchFamily="34" charset="0"/>
            </a:endParaRPr>
          </a:p>
          <a:p>
            <a:endParaRPr lang="en-US" dirty="0"/>
          </a:p>
        </p:txBody>
      </p:sp>
      <p:pic>
        <p:nvPicPr>
          <p:cNvPr id="7" name="Picture 6" descr="Logo&#10;&#10;AI-generated content may be incorrect.">
            <a:extLst>
              <a:ext uri="{FF2B5EF4-FFF2-40B4-BE49-F238E27FC236}">
                <a16:creationId xmlns:a16="http://schemas.microsoft.com/office/drawing/2014/main" id="{2694EF73-68A5-98B9-45ED-549A44D87E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70539" y="2112282"/>
            <a:ext cx="1925462" cy="1925462"/>
          </a:xfrm>
          <a:prstGeom prst="rect">
            <a:avLst/>
          </a:prstGeom>
        </p:spPr>
      </p:pic>
    </p:spTree>
    <p:extLst>
      <p:ext uri="{BB962C8B-B14F-4D97-AF65-F5344CB8AC3E}">
        <p14:creationId xmlns:p14="http://schemas.microsoft.com/office/powerpoint/2010/main" val="29609507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DF3D98-3C30-4CFC-8643-C81E829C8C25}"/>
              </a:ext>
            </a:extLst>
          </p:cNvPr>
          <p:cNvSpPr>
            <a:spLocks noGrp="1"/>
          </p:cNvSpPr>
          <p:nvPr>
            <p:ph type="title"/>
          </p:nvPr>
        </p:nvSpPr>
        <p:spPr>
          <a:xfrm>
            <a:off x="6896100" y="398440"/>
            <a:ext cx="4903377" cy="2386081"/>
          </a:xfrm>
        </p:spPr>
        <p:txBody>
          <a:bodyPr/>
          <a:lstStyle/>
          <a:p>
            <a:r>
              <a:rPr lang="en-US" dirty="0"/>
              <a:t>Questions?</a:t>
            </a:r>
          </a:p>
        </p:txBody>
      </p:sp>
      <p:sp>
        <p:nvSpPr>
          <p:cNvPr id="4" name="Slide Number Placeholder 10">
            <a:extLst>
              <a:ext uri="{FF2B5EF4-FFF2-40B4-BE49-F238E27FC236}">
                <a16:creationId xmlns:a16="http://schemas.microsoft.com/office/drawing/2014/main" id="{391764D3-9937-3D0C-0A41-9BA0F27CA3E4}"/>
              </a:ext>
            </a:extLst>
          </p:cNvPr>
          <p:cNvSpPr txBox="1">
            <a:spLocks/>
          </p:cNvSpPr>
          <p:nvPr/>
        </p:nvSpPr>
        <p:spPr>
          <a:xfrm>
            <a:off x="971550" y="6332220"/>
            <a:ext cx="523240" cy="247651"/>
          </a:xfrm>
          <a:prstGeom prst="rect">
            <a:avLst/>
          </a:prstGeom>
        </p:spPr>
        <p:txBody>
          <a:bodyPr vert="horz" lIns="91440" tIns="45720" rIns="91440" bIns="4572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None/>
              <a:defRPr sz="1800" b="0" i="0" kern="1200" spc="0" baseline="0">
                <a:solidFill>
                  <a:schemeClr val="tx2"/>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400" b="0" i="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1800" b="0" i="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1800" b="0" i="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fld id="{294A09A9-5501-47C1-A89A-A340965A2BE2}" type="slidenum">
              <a:rPr lang="en-US" sz="1200" smtClean="0">
                <a:solidFill>
                  <a:schemeClr val="bg1"/>
                </a:solidFill>
                <a:latin typeface="+mn-lt"/>
              </a:rPr>
              <a:pPr/>
              <a:t>10</a:t>
            </a:fld>
            <a:endParaRPr lang="en-US" sz="1200">
              <a:solidFill>
                <a:schemeClr val="bg1"/>
              </a:solidFill>
              <a:latin typeface="+mn-lt"/>
            </a:endParaRPr>
          </a:p>
        </p:txBody>
      </p:sp>
      <p:sp>
        <p:nvSpPr>
          <p:cNvPr id="5" name="Footer Placeholder 9">
            <a:extLst>
              <a:ext uri="{FF2B5EF4-FFF2-40B4-BE49-F238E27FC236}">
                <a16:creationId xmlns:a16="http://schemas.microsoft.com/office/drawing/2014/main" id="{9DC05014-4D5B-64FC-D2E5-67A8375D163D}"/>
              </a:ext>
            </a:extLst>
          </p:cNvPr>
          <p:cNvSpPr txBox="1">
            <a:spLocks/>
          </p:cNvSpPr>
          <p:nvPr/>
        </p:nvSpPr>
        <p:spPr>
          <a:xfrm>
            <a:off x="1494790" y="6332220"/>
            <a:ext cx="1497330" cy="24765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100">
                <a:latin typeface="+mj-lt"/>
              </a:rPr>
              <a:t>CDBG</a:t>
            </a:r>
          </a:p>
        </p:txBody>
      </p:sp>
      <p:sp>
        <p:nvSpPr>
          <p:cNvPr id="8" name="Text Placeholder 7">
            <a:extLst>
              <a:ext uri="{FF2B5EF4-FFF2-40B4-BE49-F238E27FC236}">
                <a16:creationId xmlns:a16="http://schemas.microsoft.com/office/drawing/2014/main" id="{B8902E10-61ED-1171-1379-2F8BD07A3011}"/>
              </a:ext>
            </a:extLst>
          </p:cNvPr>
          <p:cNvSpPr>
            <a:spLocks noGrp="1"/>
          </p:cNvSpPr>
          <p:nvPr>
            <p:ph type="body" sz="quarter" idx="11"/>
          </p:nvPr>
        </p:nvSpPr>
        <p:spPr>
          <a:xfrm>
            <a:off x="6884577" y="4488033"/>
            <a:ext cx="4914900" cy="806659"/>
          </a:xfrm>
        </p:spPr>
        <p:txBody>
          <a:bodyPr/>
          <a:lstStyle/>
          <a:p>
            <a:r>
              <a:rPr lang="en-US" sz="1800" b="0" i="0" u="none" strike="noStrike" baseline="0" dirty="0">
                <a:solidFill>
                  <a:schemeClr val="bg1"/>
                </a:solidFill>
              </a:rPr>
              <a:t>Submit questions by 3/14 to </a:t>
            </a:r>
            <a:r>
              <a:rPr lang="en-US" sz="1800" b="0" i="0" u="none" strike="noStrike" baseline="0" dirty="0">
                <a:solidFill>
                  <a:srgbClr val="0000FF"/>
                </a:solidFill>
                <a:hlinkClick r:id="rId3"/>
              </a:rPr>
              <a:t>grantsdivision@mendocinocounty.gov</a:t>
            </a:r>
            <a:endParaRPr lang="en-US" sz="1800" b="0" i="0" u="none" strike="noStrike" baseline="0" dirty="0">
              <a:solidFill>
                <a:srgbClr val="0000FF"/>
              </a:solidFill>
            </a:endParaRPr>
          </a:p>
          <a:p>
            <a:endParaRPr lang="en-US" sz="1800" dirty="0">
              <a:solidFill>
                <a:srgbClr val="0000FF"/>
              </a:solidFill>
            </a:endParaRPr>
          </a:p>
          <a:p>
            <a:r>
              <a:rPr lang="en-US" sz="1800" b="0" i="0" u="none" strike="noStrike" baseline="0" dirty="0">
                <a:solidFill>
                  <a:schemeClr val="bg1"/>
                </a:solidFill>
              </a:rPr>
              <a:t>Questions about RFP 011-25 will be addressed in a forthcoming addendum.</a:t>
            </a:r>
          </a:p>
          <a:p>
            <a:endParaRPr lang="en-US" sz="1800" dirty="0">
              <a:solidFill>
                <a:srgbClr val="0000FF"/>
              </a:solidFill>
            </a:endParaRPr>
          </a:p>
          <a:p>
            <a:r>
              <a:rPr lang="en-US" sz="1800" b="0" i="0" u="none" strike="noStrike" baseline="0" dirty="0">
                <a:solidFill>
                  <a:srgbClr val="0000FF"/>
                </a:solidFill>
              </a:rPr>
              <a:t> </a:t>
            </a:r>
            <a:endParaRPr lang="en-US" dirty="0"/>
          </a:p>
        </p:txBody>
      </p:sp>
      <p:pic>
        <p:nvPicPr>
          <p:cNvPr id="6" name="Picture 5" descr="Logo&#10;&#10;AI-generated content may be incorrect.">
            <a:extLst>
              <a:ext uri="{FF2B5EF4-FFF2-40B4-BE49-F238E27FC236}">
                <a16:creationId xmlns:a16="http://schemas.microsoft.com/office/drawing/2014/main" id="{37A0A1B0-6FB2-653C-BE08-0AB285CC420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09918" y="2189419"/>
            <a:ext cx="2386081" cy="2386081"/>
          </a:xfrm>
          <a:prstGeom prst="rect">
            <a:avLst/>
          </a:prstGeom>
        </p:spPr>
      </p:pic>
    </p:spTree>
    <p:extLst>
      <p:ext uri="{BB962C8B-B14F-4D97-AF65-F5344CB8AC3E}">
        <p14:creationId xmlns:p14="http://schemas.microsoft.com/office/powerpoint/2010/main" val="23366773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0B06EEEB-3B0A-C5FF-0556-2418D262984D}"/>
              </a:ext>
            </a:extLst>
          </p:cNvPr>
          <p:cNvSpPr>
            <a:spLocks noGrp="1"/>
          </p:cNvSpPr>
          <p:nvPr>
            <p:ph type="title"/>
          </p:nvPr>
        </p:nvSpPr>
        <p:spPr>
          <a:xfrm>
            <a:off x="1594678" y="716432"/>
            <a:ext cx="6776590" cy="973355"/>
          </a:xfrm>
        </p:spPr>
        <p:txBody>
          <a:bodyPr/>
          <a:lstStyle/>
          <a:p>
            <a:r>
              <a:rPr lang="en-US" dirty="0">
                <a:solidFill>
                  <a:schemeClr val="accent1">
                    <a:lumMod val="50000"/>
                  </a:schemeClr>
                </a:solidFill>
              </a:rPr>
              <a:t>Purpose of CDBG</a:t>
            </a:r>
          </a:p>
        </p:txBody>
      </p:sp>
      <p:sp>
        <p:nvSpPr>
          <p:cNvPr id="11" name="Text Placeholder 10">
            <a:extLst>
              <a:ext uri="{FF2B5EF4-FFF2-40B4-BE49-F238E27FC236}">
                <a16:creationId xmlns:a16="http://schemas.microsoft.com/office/drawing/2014/main" id="{CC44239B-7197-71B4-1A8B-5003C2311538}"/>
              </a:ext>
            </a:extLst>
          </p:cNvPr>
          <p:cNvSpPr>
            <a:spLocks noGrp="1"/>
          </p:cNvSpPr>
          <p:nvPr>
            <p:ph type="body" sz="quarter" idx="11"/>
          </p:nvPr>
        </p:nvSpPr>
        <p:spPr>
          <a:xfrm>
            <a:off x="1594678" y="2244166"/>
            <a:ext cx="7174345" cy="2560320"/>
          </a:xfrm>
        </p:spPr>
        <p:txBody>
          <a:bodyPr>
            <a:normAutofit fontScale="25000" lnSpcReduction="20000"/>
          </a:bodyPr>
          <a:lstStyle/>
          <a:p>
            <a:r>
              <a:rPr lang="en-US" sz="9600" b="0" i="0">
                <a:solidFill>
                  <a:schemeClr val="bg1">
                    <a:lumMod val="95000"/>
                    <a:lumOff val="5000"/>
                  </a:schemeClr>
                </a:solidFill>
                <a:effectLst/>
                <a:latin typeface="+mj-lt"/>
              </a:rPr>
              <a:t>The primary federal objective of the CDBG program is the development of viable urban communities by:</a:t>
            </a:r>
            <a:endParaRPr lang="en-US" sz="3200" b="0" i="0">
              <a:solidFill>
                <a:schemeClr val="bg1">
                  <a:lumMod val="95000"/>
                  <a:lumOff val="5000"/>
                </a:schemeClr>
              </a:solidFill>
              <a:effectLst/>
              <a:latin typeface="+mj-lt"/>
            </a:endParaRPr>
          </a:p>
          <a:p>
            <a:endParaRPr lang="en-US" sz="3200" b="0" i="0">
              <a:solidFill>
                <a:schemeClr val="bg1">
                  <a:lumMod val="95000"/>
                  <a:lumOff val="5000"/>
                </a:schemeClr>
              </a:solidFill>
              <a:effectLst/>
              <a:latin typeface="+mj-lt"/>
            </a:endParaRPr>
          </a:p>
          <a:p>
            <a:pPr marL="285750" indent="-285750">
              <a:buFont typeface="Arial" panose="020B0604020202020204" pitchFamily="34" charset="0"/>
              <a:buChar char="•"/>
            </a:pPr>
            <a:r>
              <a:rPr lang="en-US" sz="9600">
                <a:solidFill>
                  <a:schemeClr val="bg1">
                    <a:lumMod val="95000"/>
                    <a:lumOff val="5000"/>
                  </a:schemeClr>
                </a:solidFill>
                <a:latin typeface="+mj-lt"/>
              </a:rPr>
              <a:t>P</a:t>
            </a:r>
            <a:r>
              <a:rPr lang="en-US" sz="9600" b="0" i="0">
                <a:solidFill>
                  <a:schemeClr val="bg1">
                    <a:lumMod val="95000"/>
                    <a:lumOff val="5000"/>
                  </a:schemeClr>
                </a:solidFill>
                <a:effectLst/>
                <a:latin typeface="+mj-lt"/>
              </a:rPr>
              <a:t>roviding decent housing </a:t>
            </a:r>
          </a:p>
          <a:p>
            <a:pPr marL="285750" indent="-285750">
              <a:buFont typeface="Arial" panose="020B0604020202020204" pitchFamily="34" charset="0"/>
              <a:buChar char="•"/>
            </a:pPr>
            <a:r>
              <a:rPr lang="en-US" sz="9600">
                <a:solidFill>
                  <a:schemeClr val="bg1">
                    <a:lumMod val="95000"/>
                    <a:lumOff val="5000"/>
                  </a:schemeClr>
                </a:solidFill>
                <a:latin typeface="+mj-lt"/>
              </a:rPr>
              <a:t>S</a:t>
            </a:r>
            <a:r>
              <a:rPr lang="en-US" sz="9600" b="0" i="0">
                <a:solidFill>
                  <a:schemeClr val="bg1">
                    <a:lumMod val="95000"/>
                    <a:lumOff val="5000"/>
                  </a:schemeClr>
                </a:solidFill>
                <a:effectLst/>
                <a:latin typeface="+mj-lt"/>
              </a:rPr>
              <a:t>uitable living environment </a:t>
            </a:r>
          </a:p>
          <a:p>
            <a:pPr marL="285750" indent="-285750">
              <a:buFont typeface="Arial" panose="020B0604020202020204" pitchFamily="34" charset="0"/>
              <a:buChar char="•"/>
            </a:pPr>
            <a:r>
              <a:rPr lang="en-US" sz="9600">
                <a:solidFill>
                  <a:schemeClr val="bg1">
                    <a:lumMod val="95000"/>
                    <a:lumOff val="5000"/>
                  </a:schemeClr>
                </a:solidFill>
                <a:latin typeface="+mj-lt"/>
              </a:rPr>
              <a:t>E</a:t>
            </a:r>
            <a:r>
              <a:rPr lang="en-US" sz="9600" b="0" i="0">
                <a:solidFill>
                  <a:schemeClr val="bg1">
                    <a:lumMod val="95000"/>
                    <a:lumOff val="5000"/>
                  </a:schemeClr>
                </a:solidFill>
                <a:effectLst/>
                <a:latin typeface="+mj-lt"/>
              </a:rPr>
              <a:t>xpanding economic opportunities</a:t>
            </a:r>
            <a:endParaRPr lang="en-US" sz="3200" b="0" i="0">
              <a:solidFill>
                <a:schemeClr val="bg1">
                  <a:lumMod val="95000"/>
                  <a:lumOff val="5000"/>
                </a:schemeClr>
              </a:solidFill>
              <a:effectLst/>
              <a:latin typeface="+mj-lt"/>
            </a:endParaRPr>
          </a:p>
          <a:p>
            <a:pPr marL="285750" indent="-285750">
              <a:buFont typeface="Arial" panose="020B0604020202020204" pitchFamily="34" charset="0"/>
              <a:buChar char="•"/>
            </a:pPr>
            <a:endParaRPr lang="en-US" sz="3200" b="0" i="0">
              <a:solidFill>
                <a:schemeClr val="bg1">
                  <a:lumMod val="95000"/>
                  <a:lumOff val="5000"/>
                </a:schemeClr>
              </a:solidFill>
              <a:effectLst/>
              <a:latin typeface="+mj-lt"/>
            </a:endParaRPr>
          </a:p>
          <a:p>
            <a:r>
              <a:rPr lang="en-US" sz="9600" b="0" i="0">
                <a:solidFill>
                  <a:schemeClr val="bg1">
                    <a:lumMod val="95000"/>
                    <a:lumOff val="5000"/>
                  </a:schemeClr>
                </a:solidFill>
                <a:effectLst/>
                <a:latin typeface="+mj-lt"/>
              </a:rPr>
              <a:t>Principally, for persons of low- and moderate-income. </a:t>
            </a:r>
          </a:p>
          <a:p>
            <a:r>
              <a:rPr lang="en-US" sz="1100">
                <a:solidFill>
                  <a:schemeClr val="bg1">
                    <a:lumMod val="95000"/>
                    <a:lumOff val="5000"/>
                  </a:schemeClr>
                </a:solidFill>
              </a:rPr>
              <a:t>.</a:t>
            </a:r>
          </a:p>
          <a:p>
            <a:endParaRPr lang="en-US" sz="1100">
              <a:solidFill>
                <a:schemeClr val="bg1">
                  <a:lumMod val="95000"/>
                  <a:lumOff val="5000"/>
                </a:schemeClr>
              </a:solidFill>
            </a:endParaRPr>
          </a:p>
          <a:p>
            <a:endParaRPr lang="en-US" sz="1100">
              <a:solidFill>
                <a:schemeClr val="bg1">
                  <a:lumMod val="95000"/>
                  <a:lumOff val="5000"/>
                </a:schemeClr>
              </a:solidFill>
            </a:endParaRPr>
          </a:p>
        </p:txBody>
      </p:sp>
      <p:sp>
        <p:nvSpPr>
          <p:cNvPr id="7" name="Slide Number Placeholder 6">
            <a:extLst>
              <a:ext uri="{FF2B5EF4-FFF2-40B4-BE49-F238E27FC236}">
                <a16:creationId xmlns:a16="http://schemas.microsoft.com/office/drawing/2014/main" id="{F37669F0-EA6D-6B46-AF0E-A9C2D1F223DB}"/>
              </a:ext>
            </a:extLst>
          </p:cNvPr>
          <p:cNvSpPr>
            <a:spLocks noGrp="1"/>
          </p:cNvSpPr>
          <p:nvPr>
            <p:ph type="sldNum" sz="quarter" idx="16"/>
          </p:nvPr>
        </p:nvSpPr>
        <p:spPr>
          <a:xfrm>
            <a:off x="971550" y="6332220"/>
            <a:ext cx="523240" cy="247651"/>
          </a:xfrm>
        </p:spPr>
        <p:txBody>
          <a:bodyPr/>
          <a:lstStyle/>
          <a:p>
            <a:fld id="{294A09A9-5501-47C1-A89A-A340965A2BE2}" type="slidenum">
              <a:rPr lang="en-US" smtClean="0"/>
              <a:pPr/>
              <a:t>2</a:t>
            </a:fld>
            <a:endParaRPr lang="en-US"/>
          </a:p>
        </p:txBody>
      </p:sp>
      <p:sp>
        <p:nvSpPr>
          <p:cNvPr id="6" name="Footer Placeholder 5">
            <a:extLst>
              <a:ext uri="{FF2B5EF4-FFF2-40B4-BE49-F238E27FC236}">
                <a16:creationId xmlns:a16="http://schemas.microsoft.com/office/drawing/2014/main" id="{66F3960A-D260-8445-A153-0B674474CEBD}"/>
              </a:ext>
            </a:extLst>
          </p:cNvPr>
          <p:cNvSpPr>
            <a:spLocks noGrp="1"/>
          </p:cNvSpPr>
          <p:nvPr>
            <p:ph type="ftr" sz="quarter" idx="15"/>
          </p:nvPr>
        </p:nvSpPr>
        <p:spPr>
          <a:xfrm>
            <a:off x="1494790" y="6332220"/>
            <a:ext cx="1497330" cy="247651"/>
          </a:xfrm>
        </p:spPr>
        <p:txBody>
          <a:bodyPr/>
          <a:lstStyle/>
          <a:p>
            <a:r>
              <a:rPr lang="en-US"/>
              <a:t>CDBG 	</a:t>
            </a:r>
          </a:p>
        </p:txBody>
      </p:sp>
      <p:pic>
        <p:nvPicPr>
          <p:cNvPr id="53" name="Picture Placeholder 52" descr="Blue 3d house and several white 3d houses">
            <a:extLst>
              <a:ext uri="{FF2B5EF4-FFF2-40B4-BE49-F238E27FC236}">
                <a16:creationId xmlns:a16="http://schemas.microsoft.com/office/drawing/2014/main" id="{CAC9EF15-08A3-406D-9236-76A5454D5F8A}"/>
              </a:ext>
            </a:extLst>
          </p:cNvPr>
          <p:cNvPicPr>
            <a:picLocks noGrp="1" noChangeAspect="1"/>
          </p:cNvPicPr>
          <p:nvPr>
            <p:ph type="pic" sz="quarter" idx="13"/>
          </p:nvPr>
        </p:nvPicPr>
        <p:blipFill rotWithShape="1">
          <a:blip r:embed="rId3">
            <a:extLst>
              <a:ext uri="{28A0092B-C50C-407E-A947-70E740481C1C}">
                <a14:useLocalDpi xmlns:a14="http://schemas.microsoft.com/office/drawing/2010/main" val="0"/>
              </a:ext>
            </a:extLst>
          </a:blip>
          <a:srcRect l="56484" r="20439"/>
          <a:stretch/>
        </p:blipFill>
        <p:spPr>
          <a:xfrm>
            <a:off x="9868598" y="0"/>
            <a:ext cx="2379282" cy="6880543"/>
          </a:xfrm>
        </p:spPr>
      </p:pic>
      <p:sp>
        <p:nvSpPr>
          <p:cNvPr id="2" name="Date Placeholder 12">
            <a:extLst>
              <a:ext uri="{FF2B5EF4-FFF2-40B4-BE49-F238E27FC236}">
                <a16:creationId xmlns:a16="http://schemas.microsoft.com/office/drawing/2014/main" id="{4D3D1377-6D24-20BC-B067-800C0200A86E}"/>
              </a:ext>
            </a:extLst>
          </p:cNvPr>
          <p:cNvSpPr txBox="1">
            <a:spLocks/>
          </p:cNvSpPr>
          <p:nvPr/>
        </p:nvSpPr>
        <p:spPr>
          <a:xfrm>
            <a:off x="3146116" y="6277693"/>
            <a:ext cx="6568485" cy="270193"/>
          </a:xfrm>
          <a:prstGeom prst="rect">
            <a:avLst/>
          </a:prstGeom>
        </p:spPr>
        <p:txBody>
          <a:bodyPr vert="horz" lIns="0" tIns="0" rIns="0" bIns="0" rtlCol="0" anchor="t" anchorCtr="0"/>
          <a:lstStyle>
            <a:defPPr>
              <a:defRPr lang="en-US"/>
            </a:defPPr>
            <a:lvl1pPr marL="0" algn="l" defTabSz="914400" rtl="0" eaLnBrk="1" latinLnBrk="0" hangingPunct="1">
              <a:defRPr sz="1100" b="0" i="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chemeClr val="bg1">
                    <a:lumMod val="65000"/>
                    <a:lumOff val="35000"/>
                  </a:schemeClr>
                </a:solidFill>
              </a:rPr>
              <a:t>* LMI = “Persons of low and moderate income” are defined as families, households, and individuals whose incomes do not exceed 80% of the county median income, adjusted for family or household size.</a:t>
            </a:r>
          </a:p>
        </p:txBody>
      </p:sp>
    </p:spTree>
    <p:extLst>
      <p:ext uri="{BB962C8B-B14F-4D97-AF65-F5344CB8AC3E}">
        <p14:creationId xmlns:p14="http://schemas.microsoft.com/office/powerpoint/2010/main" val="39549934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0B06EEEB-3B0A-C5FF-0556-2418D262984D}"/>
              </a:ext>
            </a:extLst>
          </p:cNvPr>
          <p:cNvSpPr>
            <a:spLocks noGrp="1"/>
          </p:cNvSpPr>
          <p:nvPr>
            <p:ph type="title"/>
          </p:nvPr>
        </p:nvSpPr>
        <p:spPr>
          <a:xfrm>
            <a:off x="1738599" y="287051"/>
            <a:ext cx="6776590" cy="973355"/>
          </a:xfrm>
        </p:spPr>
        <p:txBody>
          <a:bodyPr/>
          <a:lstStyle/>
          <a:p>
            <a:r>
              <a:rPr lang="en-US" sz="3600" dirty="0">
                <a:solidFill>
                  <a:schemeClr val="accent1">
                    <a:lumMod val="50000"/>
                  </a:schemeClr>
                </a:solidFill>
              </a:rPr>
              <a:t>What is CDBG?</a:t>
            </a:r>
          </a:p>
        </p:txBody>
      </p:sp>
      <p:sp>
        <p:nvSpPr>
          <p:cNvPr id="11" name="Text Placeholder 10">
            <a:extLst>
              <a:ext uri="{FF2B5EF4-FFF2-40B4-BE49-F238E27FC236}">
                <a16:creationId xmlns:a16="http://schemas.microsoft.com/office/drawing/2014/main" id="{CC44239B-7197-71B4-1A8B-5003C2311538}"/>
              </a:ext>
            </a:extLst>
          </p:cNvPr>
          <p:cNvSpPr>
            <a:spLocks noGrp="1"/>
          </p:cNvSpPr>
          <p:nvPr>
            <p:ph type="body" sz="quarter" idx="11"/>
          </p:nvPr>
        </p:nvSpPr>
        <p:spPr>
          <a:xfrm>
            <a:off x="1738599" y="773728"/>
            <a:ext cx="7174345" cy="2560320"/>
          </a:xfrm>
        </p:spPr>
        <p:txBody>
          <a:bodyPr>
            <a:normAutofit/>
          </a:bodyPr>
          <a:lstStyle/>
          <a:p>
            <a:pPr algn="l"/>
            <a:endParaRPr lang="en-US" b="0" i="0" u="none" strike="noStrike" baseline="0" dirty="0">
              <a:solidFill>
                <a:srgbClr val="000000"/>
              </a:solidFill>
            </a:endParaRPr>
          </a:p>
          <a:p>
            <a:r>
              <a:rPr lang="en-US" b="0" i="0" u="none" strike="noStrike" baseline="0" dirty="0">
                <a:solidFill>
                  <a:srgbClr val="000000"/>
                </a:solidFill>
              </a:rPr>
              <a:t> </a:t>
            </a:r>
            <a:endParaRPr lang="en-US" sz="1200" b="0" i="0" u="none" strike="noStrike" baseline="0" dirty="0">
              <a:solidFill>
                <a:srgbClr val="000000"/>
              </a:solidFill>
            </a:endParaRPr>
          </a:p>
          <a:p>
            <a:pPr>
              <a:spcBef>
                <a:spcPts val="0"/>
              </a:spcBef>
            </a:pPr>
            <a:r>
              <a:rPr lang="en-US" sz="1300" dirty="0"/>
              <a:t>The California Department of Housing and Community Development (HCD) partners with rural cities and counties to improve the lives of their low- and moderate-income residents through the creation and expansion of community and economic development opportunities in support of livable communities. </a:t>
            </a:r>
            <a:r>
              <a:rPr lang="en-US" sz="1300" b="0" i="0" dirty="0">
                <a:solidFill>
                  <a:srgbClr val="000000"/>
                </a:solidFill>
                <a:effectLst/>
              </a:rPr>
              <a:t>CDBG funds are provided as grants to non-entitlement jurisdictions that address one of three national objectives. Grants can vary based on annual allocations and activity limits. </a:t>
            </a:r>
            <a:endParaRPr lang="en-US" sz="1800" dirty="0"/>
          </a:p>
          <a:p>
            <a:endParaRPr lang="en-US" sz="1800" dirty="0"/>
          </a:p>
          <a:p>
            <a:endParaRPr lang="en-US" sz="1800" b="0" i="0" u="none" strike="noStrike" baseline="0" dirty="0">
              <a:solidFill>
                <a:srgbClr val="000000"/>
              </a:solidFill>
            </a:endParaRPr>
          </a:p>
          <a:p>
            <a:endParaRPr lang="en-US" b="0" i="0" u="none" strike="noStrike" baseline="0" dirty="0">
              <a:solidFill>
                <a:srgbClr val="000000"/>
              </a:solidFill>
            </a:endParaRPr>
          </a:p>
        </p:txBody>
      </p:sp>
      <p:sp>
        <p:nvSpPr>
          <p:cNvPr id="7" name="Slide Number Placeholder 6">
            <a:extLst>
              <a:ext uri="{FF2B5EF4-FFF2-40B4-BE49-F238E27FC236}">
                <a16:creationId xmlns:a16="http://schemas.microsoft.com/office/drawing/2014/main" id="{F37669F0-EA6D-6B46-AF0E-A9C2D1F223DB}"/>
              </a:ext>
            </a:extLst>
          </p:cNvPr>
          <p:cNvSpPr>
            <a:spLocks noGrp="1"/>
          </p:cNvSpPr>
          <p:nvPr>
            <p:ph type="sldNum" sz="quarter" idx="16"/>
          </p:nvPr>
        </p:nvSpPr>
        <p:spPr>
          <a:xfrm>
            <a:off x="971550" y="6332220"/>
            <a:ext cx="523240" cy="247651"/>
          </a:xfrm>
        </p:spPr>
        <p:txBody>
          <a:bodyPr/>
          <a:lstStyle/>
          <a:p>
            <a:fld id="{294A09A9-5501-47C1-A89A-A340965A2BE2}" type="slidenum">
              <a:rPr lang="en-US" smtClean="0"/>
              <a:pPr/>
              <a:t>3</a:t>
            </a:fld>
            <a:endParaRPr lang="en-US"/>
          </a:p>
        </p:txBody>
      </p:sp>
      <p:sp>
        <p:nvSpPr>
          <p:cNvPr id="6" name="Footer Placeholder 5">
            <a:extLst>
              <a:ext uri="{FF2B5EF4-FFF2-40B4-BE49-F238E27FC236}">
                <a16:creationId xmlns:a16="http://schemas.microsoft.com/office/drawing/2014/main" id="{66F3960A-D260-8445-A153-0B674474CEBD}"/>
              </a:ext>
            </a:extLst>
          </p:cNvPr>
          <p:cNvSpPr>
            <a:spLocks noGrp="1"/>
          </p:cNvSpPr>
          <p:nvPr>
            <p:ph type="ftr" sz="quarter" idx="15"/>
          </p:nvPr>
        </p:nvSpPr>
        <p:spPr>
          <a:xfrm>
            <a:off x="1494790" y="6332220"/>
            <a:ext cx="1497330" cy="247651"/>
          </a:xfrm>
        </p:spPr>
        <p:txBody>
          <a:bodyPr/>
          <a:lstStyle/>
          <a:p>
            <a:r>
              <a:rPr lang="en-US"/>
              <a:t>CDBG 	</a:t>
            </a:r>
          </a:p>
        </p:txBody>
      </p:sp>
      <p:pic>
        <p:nvPicPr>
          <p:cNvPr id="53" name="Picture Placeholder 52" descr="Blue 3d house and several white 3d houses">
            <a:extLst>
              <a:ext uri="{FF2B5EF4-FFF2-40B4-BE49-F238E27FC236}">
                <a16:creationId xmlns:a16="http://schemas.microsoft.com/office/drawing/2014/main" id="{CAC9EF15-08A3-406D-9236-76A5454D5F8A}"/>
              </a:ext>
            </a:extLst>
          </p:cNvPr>
          <p:cNvPicPr>
            <a:picLocks noGrp="1" noChangeAspect="1"/>
          </p:cNvPicPr>
          <p:nvPr>
            <p:ph type="pic" sz="quarter" idx="13"/>
          </p:nvPr>
        </p:nvPicPr>
        <p:blipFill rotWithShape="1">
          <a:blip r:embed="rId3">
            <a:extLst>
              <a:ext uri="{28A0092B-C50C-407E-A947-70E740481C1C}">
                <a14:useLocalDpi xmlns:a14="http://schemas.microsoft.com/office/drawing/2010/main" val="0"/>
              </a:ext>
            </a:extLst>
          </a:blip>
          <a:srcRect l="56484" r="20439"/>
          <a:stretch/>
        </p:blipFill>
        <p:spPr>
          <a:xfrm>
            <a:off x="9868598" y="0"/>
            <a:ext cx="2379282" cy="6880543"/>
          </a:xfrm>
        </p:spPr>
      </p:pic>
      <p:sp>
        <p:nvSpPr>
          <p:cNvPr id="2" name="Title 8">
            <a:extLst>
              <a:ext uri="{FF2B5EF4-FFF2-40B4-BE49-F238E27FC236}">
                <a16:creationId xmlns:a16="http://schemas.microsoft.com/office/drawing/2014/main" id="{8943E68D-B998-5BF3-F8B6-06DAFCD69645}"/>
              </a:ext>
            </a:extLst>
          </p:cNvPr>
          <p:cNvSpPr txBox="1">
            <a:spLocks/>
          </p:cNvSpPr>
          <p:nvPr/>
        </p:nvSpPr>
        <p:spPr>
          <a:xfrm>
            <a:off x="1738599" y="2466916"/>
            <a:ext cx="6776590" cy="973355"/>
          </a:xfrm>
          <a:prstGeom prst="rect">
            <a:avLst/>
          </a:prstGeom>
        </p:spPr>
        <p:txBody>
          <a:bodyPr vert="horz" lIns="0" tIns="0" rIns="0" bIns="0" rtlCol="0" anchor="b" anchorCtr="0">
            <a:noAutofit/>
          </a:bodyPr>
          <a:lstStyle>
            <a:lvl1pPr algn="l" defTabSz="914400" rtl="0" eaLnBrk="1" latinLnBrk="0" hangingPunct="1">
              <a:lnSpc>
                <a:spcPct val="90000"/>
              </a:lnSpc>
              <a:spcBef>
                <a:spcPct val="0"/>
              </a:spcBef>
              <a:buNone/>
              <a:defRPr sz="4400" b="1" i="0" kern="1200" spc="100" baseline="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600" dirty="0">
                <a:solidFill>
                  <a:schemeClr val="accent1">
                    <a:lumMod val="50000"/>
                  </a:schemeClr>
                </a:solidFill>
              </a:rPr>
              <a:t>Eligibility</a:t>
            </a:r>
          </a:p>
        </p:txBody>
      </p:sp>
      <p:sp>
        <p:nvSpPr>
          <p:cNvPr id="3" name="Text Placeholder 10">
            <a:extLst>
              <a:ext uri="{FF2B5EF4-FFF2-40B4-BE49-F238E27FC236}">
                <a16:creationId xmlns:a16="http://schemas.microsoft.com/office/drawing/2014/main" id="{6F7E7959-46C9-E1A2-8141-5FCBA8DE1EE0}"/>
              </a:ext>
            </a:extLst>
          </p:cNvPr>
          <p:cNvSpPr txBox="1">
            <a:spLocks/>
          </p:cNvSpPr>
          <p:nvPr/>
        </p:nvSpPr>
        <p:spPr>
          <a:xfrm>
            <a:off x="1794165" y="3334048"/>
            <a:ext cx="6938723" cy="2390675"/>
          </a:xfrm>
          <a:prstGeom prst="rect">
            <a:avLst/>
          </a:prstGeom>
        </p:spPr>
        <p:txBody>
          <a:bodyPr vert="horz" lIns="0" tIns="0" rIns="0" bIns="0" rtlCol="0">
            <a:normAutofit fontScale="77500" lnSpcReduction="20000"/>
          </a:bodyPr>
          <a:lstStyle>
            <a:lvl1pPr marL="0" indent="0" algn="l" defTabSz="914400" rtl="0" eaLnBrk="1" latinLnBrk="0" hangingPunct="1">
              <a:lnSpc>
                <a:spcPct val="100000"/>
              </a:lnSpc>
              <a:spcBef>
                <a:spcPts val="1000"/>
              </a:spcBef>
              <a:buFont typeface="Arial" panose="020B0604020202020204" pitchFamily="34" charset="0"/>
              <a:buNone/>
              <a:defRPr sz="1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4000" b="0" i="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4000" b="0" i="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4000" b="0" i="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4000" b="0" i="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rgbClr val="000000"/>
              </a:solidFill>
              <a:latin typeface="Arial" panose="020B0604020202020204" pitchFamily="34" charset="0"/>
            </a:endParaRPr>
          </a:p>
          <a:p>
            <a:r>
              <a:rPr lang="en-US" sz="1700" dirty="0">
                <a:effectLst/>
                <a:ea typeface="Times New Roman" panose="02020603050405020304" pitchFamily="18" charset="0"/>
              </a:rPr>
              <a:t>As a non-entitlement jurisdiction [county with population less than 200,000], Mendocino County applies for CDBG program funding through HCD’s annual Notice of Funding Availability (NOFA) or directly with Program Income applications.</a:t>
            </a:r>
            <a:endParaRPr lang="en-US" sz="1700" dirty="0"/>
          </a:p>
          <a:p>
            <a:endParaRPr lang="en-US" sz="1500" dirty="0"/>
          </a:p>
          <a:p>
            <a:r>
              <a:rPr lang="en-US" sz="1900" dirty="0">
                <a:solidFill>
                  <a:schemeClr val="accent3">
                    <a:lumMod val="75000"/>
                  </a:schemeClr>
                </a:solidFill>
                <a:latin typeface="+mj-lt"/>
              </a:rPr>
              <a:t>Subrecipients</a:t>
            </a:r>
          </a:p>
          <a:p>
            <a:pPr marL="285750" indent="-285750">
              <a:buFont typeface="Arial" panose="020B0604020202020204" pitchFamily="34" charset="0"/>
              <a:buChar char="•"/>
            </a:pPr>
            <a:r>
              <a:rPr lang="en-US" sz="1900" b="1" i="1" u="none" strike="noStrike" baseline="0" dirty="0">
                <a:solidFill>
                  <a:srgbClr val="000000"/>
                </a:solidFill>
              </a:rPr>
              <a:t>Eligible Applicants. </a:t>
            </a:r>
            <a:r>
              <a:rPr lang="en-US" sz="1900" b="0" i="0" u="none" strike="noStrike" baseline="0" dirty="0">
                <a:solidFill>
                  <a:srgbClr val="000000"/>
                </a:solidFill>
              </a:rPr>
              <a:t>Local governmental entities, institutions of higher education, or an incorporated non-profit organization having 501(c) (3) status. </a:t>
            </a:r>
          </a:p>
          <a:p>
            <a:pPr marL="285750" indent="-285750">
              <a:buFont typeface="Arial" panose="020B0604020202020204" pitchFamily="34" charset="0"/>
              <a:buChar char="•"/>
            </a:pPr>
            <a:r>
              <a:rPr lang="en-US" sz="1900" b="1" i="1" u="none" strike="noStrike" baseline="0" dirty="0">
                <a:solidFill>
                  <a:srgbClr val="000000"/>
                </a:solidFill>
              </a:rPr>
              <a:t>Ineligible Applicants</a:t>
            </a:r>
            <a:r>
              <a:rPr lang="en-US" sz="1900" b="1" i="0" u="none" strike="noStrike" baseline="0" dirty="0">
                <a:solidFill>
                  <a:srgbClr val="000000"/>
                </a:solidFill>
              </a:rPr>
              <a:t>. </a:t>
            </a:r>
            <a:r>
              <a:rPr lang="en-US" sz="1900" b="0" i="0" u="none" strike="noStrike" baseline="0" dirty="0">
                <a:solidFill>
                  <a:srgbClr val="000000"/>
                </a:solidFill>
              </a:rPr>
              <a:t>For-profit organizations and individuals. </a:t>
            </a:r>
            <a:endParaRPr lang="en-US" sz="1900" dirty="0"/>
          </a:p>
          <a:p>
            <a:endParaRPr lang="en-US" sz="1800" dirty="0"/>
          </a:p>
          <a:p>
            <a:endParaRPr lang="en-US" sz="1800" dirty="0">
              <a:solidFill>
                <a:srgbClr val="000000"/>
              </a:solidFill>
              <a:latin typeface="Arial" panose="020B0604020202020204" pitchFamily="34" charset="0"/>
            </a:endParaRPr>
          </a:p>
          <a:p>
            <a:endParaRPr lang="en-US" dirty="0">
              <a:solidFill>
                <a:srgbClr val="000000"/>
              </a:solidFill>
              <a:latin typeface="Arial" panose="020B0604020202020204" pitchFamily="34" charset="0"/>
            </a:endParaRPr>
          </a:p>
        </p:txBody>
      </p:sp>
    </p:spTree>
    <p:extLst>
      <p:ext uri="{BB962C8B-B14F-4D97-AF65-F5344CB8AC3E}">
        <p14:creationId xmlns:p14="http://schemas.microsoft.com/office/powerpoint/2010/main" val="3912460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8026B5-2F88-BA48-A996-4A13FDFAA43A}"/>
              </a:ext>
            </a:extLst>
          </p:cNvPr>
          <p:cNvSpPr>
            <a:spLocks noGrp="1"/>
          </p:cNvSpPr>
          <p:nvPr>
            <p:ph type="title"/>
          </p:nvPr>
        </p:nvSpPr>
        <p:spPr>
          <a:xfrm>
            <a:off x="941929" y="755445"/>
            <a:ext cx="10308142" cy="1370373"/>
          </a:xfrm>
        </p:spPr>
        <p:txBody>
          <a:bodyPr/>
          <a:lstStyle/>
          <a:p>
            <a:pPr>
              <a:lnSpc>
                <a:spcPct val="100000"/>
              </a:lnSpc>
            </a:pPr>
            <a:r>
              <a:rPr lang="en-US" sz="4000" dirty="0"/>
              <a:t>CDBG Projects &amp; Programs</a:t>
            </a:r>
            <a:br>
              <a:rPr lang="en-US" sz="4000" dirty="0"/>
            </a:br>
            <a:r>
              <a:rPr lang="en-US" sz="1800" b="0" dirty="0">
                <a:solidFill>
                  <a:schemeClr val="bg2">
                    <a:lumMod val="50000"/>
                  </a:schemeClr>
                </a:solidFill>
              </a:rPr>
              <a:t>2 Project Criteria: meet a National Objective &amp; be an Eligible Activity</a:t>
            </a:r>
            <a:br>
              <a:rPr lang="en-US" dirty="0">
                <a:solidFill>
                  <a:srgbClr val="7CA655"/>
                </a:solidFill>
              </a:rPr>
            </a:br>
            <a:endParaRPr lang="en-US" b="0" dirty="0"/>
          </a:p>
        </p:txBody>
      </p:sp>
      <p:sp>
        <p:nvSpPr>
          <p:cNvPr id="3" name="Text Placeholder 2">
            <a:extLst>
              <a:ext uri="{FF2B5EF4-FFF2-40B4-BE49-F238E27FC236}">
                <a16:creationId xmlns:a16="http://schemas.microsoft.com/office/drawing/2014/main" id="{A5ABDF8F-0AD5-5C43-9EF3-8679B9897E01}"/>
              </a:ext>
            </a:extLst>
          </p:cNvPr>
          <p:cNvSpPr>
            <a:spLocks noGrp="1"/>
          </p:cNvSpPr>
          <p:nvPr>
            <p:ph type="body" idx="1"/>
          </p:nvPr>
        </p:nvSpPr>
        <p:spPr>
          <a:xfrm>
            <a:off x="941929" y="1981938"/>
            <a:ext cx="3036477" cy="578687"/>
          </a:xfrm>
        </p:spPr>
        <p:txBody>
          <a:bodyPr/>
          <a:lstStyle/>
          <a:p>
            <a:r>
              <a:rPr lang="en-US" sz="2000">
                <a:solidFill>
                  <a:schemeClr val="tx2">
                    <a:lumMod val="75000"/>
                  </a:schemeClr>
                </a:solidFill>
              </a:rPr>
              <a:t>1. National Objective</a:t>
            </a:r>
            <a:endParaRPr lang="en-US" sz="2000"/>
          </a:p>
        </p:txBody>
      </p:sp>
      <p:sp>
        <p:nvSpPr>
          <p:cNvPr id="4" name="Content Placeholder 3">
            <a:extLst>
              <a:ext uri="{FF2B5EF4-FFF2-40B4-BE49-F238E27FC236}">
                <a16:creationId xmlns:a16="http://schemas.microsoft.com/office/drawing/2014/main" id="{7782A119-28D1-B54D-A879-A0DDEC296674}"/>
              </a:ext>
            </a:extLst>
          </p:cNvPr>
          <p:cNvSpPr>
            <a:spLocks noGrp="1"/>
          </p:cNvSpPr>
          <p:nvPr>
            <p:ph sz="half" idx="2"/>
          </p:nvPr>
        </p:nvSpPr>
        <p:spPr>
          <a:xfrm>
            <a:off x="968505" y="2581536"/>
            <a:ext cx="3270985" cy="2556801"/>
          </a:xfrm>
        </p:spPr>
        <p:txBody>
          <a:bodyPr>
            <a:noAutofit/>
          </a:bodyPr>
          <a:lstStyle/>
          <a:p>
            <a:r>
              <a:rPr lang="en-US" sz="1300" dirty="0">
                <a:latin typeface="+mj-lt"/>
              </a:rPr>
              <a:t>Benefit to Low-to-Moderate Income persons </a:t>
            </a:r>
          </a:p>
          <a:p>
            <a:pPr lvl="1"/>
            <a:r>
              <a:rPr lang="en-US" sz="1200" dirty="0"/>
              <a:t>Area Benefit (LMA)</a:t>
            </a:r>
          </a:p>
          <a:p>
            <a:pPr lvl="1"/>
            <a:r>
              <a:rPr lang="en-US" sz="1200" dirty="0"/>
              <a:t>Limited Clientele (LMC)</a:t>
            </a:r>
          </a:p>
          <a:p>
            <a:pPr lvl="1"/>
            <a:r>
              <a:rPr lang="en-US" sz="1200" dirty="0"/>
              <a:t>Housing (LMH)</a:t>
            </a:r>
          </a:p>
          <a:p>
            <a:pPr lvl="1"/>
            <a:r>
              <a:rPr lang="en-US" sz="1200" dirty="0"/>
              <a:t>Jobs (LMJ)</a:t>
            </a:r>
          </a:p>
          <a:p>
            <a:r>
              <a:rPr lang="en-US" sz="1300" dirty="0">
                <a:latin typeface="+mj-lt"/>
              </a:rPr>
              <a:t>Aid in the prevention or elimination of blight, </a:t>
            </a:r>
            <a:r>
              <a:rPr lang="en-US" sz="1300" dirty="0"/>
              <a:t>or</a:t>
            </a:r>
          </a:p>
          <a:p>
            <a:r>
              <a:rPr lang="en-US" sz="1300" dirty="0">
                <a:latin typeface="+mj-lt"/>
              </a:rPr>
              <a:t>Projects that have a particular urgency</a:t>
            </a:r>
            <a:r>
              <a:rPr lang="en-US" sz="1300" dirty="0"/>
              <a:t> because existing conditions pose a serious and immediate threat to the health or welfare of the community </a:t>
            </a:r>
            <a:r>
              <a:rPr lang="en-US" sz="1300" i="1" dirty="0">
                <a:solidFill>
                  <a:schemeClr val="tx1">
                    <a:lumMod val="50000"/>
                  </a:schemeClr>
                </a:solidFill>
              </a:rPr>
              <a:t>(not available under this RFP).</a:t>
            </a:r>
          </a:p>
          <a:p>
            <a:endParaRPr lang="en-US" sz="1300" dirty="0"/>
          </a:p>
        </p:txBody>
      </p:sp>
      <p:sp>
        <p:nvSpPr>
          <p:cNvPr id="5" name="Text Placeholder 4">
            <a:extLst>
              <a:ext uri="{FF2B5EF4-FFF2-40B4-BE49-F238E27FC236}">
                <a16:creationId xmlns:a16="http://schemas.microsoft.com/office/drawing/2014/main" id="{B55E5840-ED0D-0349-88F3-4E90A0094985}"/>
              </a:ext>
            </a:extLst>
          </p:cNvPr>
          <p:cNvSpPr>
            <a:spLocks noGrp="1"/>
          </p:cNvSpPr>
          <p:nvPr>
            <p:ph type="body" idx="10"/>
          </p:nvPr>
        </p:nvSpPr>
        <p:spPr>
          <a:xfrm>
            <a:off x="4571723" y="1981937"/>
            <a:ext cx="3448152" cy="578687"/>
          </a:xfrm>
        </p:spPr>
        <p:txBody>
          <a:bodyPr/>
          <a:lstStyle/>
          <a:p>
            <a:r>
              <a:rPr lang="en-US" sz="2000" dirty="0">
                <a:solidFill>
                  <a:schemeClr val="tx2">
                    <a:lumMod val="75000"/>
                  </a:schemeClr>
                </a:solidFill>
              </a:rPr>
              <a:t>2. CDBG Eligible Activities</a:t>
            </a:r>
          </a:p>
        </p:txBody>
      </p:sp>
      <p:sp>
        <p:nvSpPr>
          <p:cNvPr id="8" name="Content Placeholder 7">
            <a:extLst>
              <a:ext uri="{FF2B5EF4-FFF2-40B4-BE49-F238E27FC236}">
                <a16:creationId xmlns:a16="http://schemas.microsoft.com/office/drawing/2014/main" id="{7F52F621-1B1F-5E49-939F-12BD1A0FD522}"/>
              </a:ext>
            </a:extLst>
          </p:cNvPr>
          <p:cNvSpPr>
            <a:spLocks noGrp="1"/>
          </p:cNvSpPr>
          <p:nvPr>
            <p:ph sz="half" idx="13"/>
          </p:nvPr>
        </p:nvSpPr>
        <p:spPr>
          <a:xfrm>
            <a:off x="8424694" y="2953284"/>
            <a:ext cx="3368988" cy="1942138"/>
          </a:xfrm>
        </p:spPr>
        <p:txBody>
          <a:bodyPr>
            <a:noAutofit/>
          </a:bodyPr>
          <a:lstStyle/>
          <a:p>
            <a:pPr>
              <a:lnSpc>
                <a:spcPct val="107000"/>
              </a:lnSpc>
              <a:spcBef>
                <a:spcPts val="0"/>
              </a:spcBef>
              <a:tabLst>
                <a:tab pos="457200" algn="l"/>
              </a:tabLst>
            </a:pPr>
            <a:r>
              <a:rPr lang="en-US" sz="1200" kern="100" dirty="0">
                <a:effectLst/>
                <a:ea typeface="Aptos" panose="020B0004020202020204" pitchFamily="34" charset="0"/>
                <a:cs typeface="Times New Roman" panose="02020603050405020304" pitchFamily="18" charset="0"/>
              </a:rPr>
              <a:t>Microenterprise Assistance</a:t>
            </a:r>
          </a:p>
          <a:p>
            <a:pPr>
              <a:lnSpc>
                <a:spcPct val="107000"/>
              </a:lnSpc>
              <a:spcBef>
                <a:spcPts val="0"/>
              </a:spcBef>
              <a:tabLst>
                <a:tab pos="457200" algn="l"/>
              </a:tabLst>
            </a:pPr>
            <a:r>
              <a:rPr lang="en-US" sz="1200" kern="100" dirty="0">
                <a:effectLst/>
                <a:ea typeface="Aptos" panose="020B0004020202020204" pitchFamily="34" charset="0"/>
                <a:cs typeface="Times New Roman" panose="02020603050405020304" pitchFamily="18" charset="0"/>
              </a:rPr>
              <a:t>Acquisition of Real Property</a:t>
            </a:r>
          </a:p>
          <a:p>
            <a:pPr>
              <a:spcBef>
                <a:spcPts val="0"/>
              </a:spcBef>
            </a:pPr>
            <a:r>
              <a:rPr lang="en-US" sz="1200" kern="100" dirty="0">
                <a:effectLst/>
                <a:ea typeface="Aptos" panose="020B0004020202020204" pitchFamily="34" charset="0"/>
                <a:cs typeface="Times New Roman" panose="02020603050405020304" pitchFamily="18" charset="0"/>
              </a:rPr>
              <a:t>Planning &amp; Capacity Building </a:t>
            </a:r>
            <a:r>
              <a:rPr lang="en-US" sz="1200" i="1" dirty="0">
                <a:solidFill>
                  <a:schemeClr val="tx1">
                    <a:lumMod val="50000"/>
                  </a:schemeClr>
                </a:solidFill>
              </a:rPr>
              <a:t>(not eligible for Program Income funding)</a:t>
            </a:r>
          </a:p>
          <a:p>
            <a:pPr>
              <a:spcBef>
                <a:spcPts val="0"/>
              </a:spcBef>
            </a:pPr>
            <a:r>
              <a:rPr lang="en-US" sz="1200" kern="100" dirty="0">
                <a:effectLst/>
                <a:ea typeface="Aptos" panose="020B0004020202020204" pitchFamily="34" charset="0"/>
                <a:cs typeface="Times New Roman" panose="02020603050405020304" pitchFamily="18" charset="0"/>
              </a:rPr>
              <a:t>Planning Related to Another Activity </a:t>
            </a:r>
            <a:r>
              <a:rPr lang="en-US" sz="1200" i="1" dirty="0">
                <a:solidFill>
                  <a:schemeClr val="tx1">
                    <a:lumMod val="50000"/>
                  </a:schemeClr>
                </a:solidFill>
              </a:rPr>
              <a:t>(not eligible for Program Income funding)</a:t>
            </a:r>
          </a:p>
          <a:p>
            <a:pPr>
              <a:spcBef>
                <a:spcPts val="0"/>
              </a:spcBef>
            </a:pPr>
            <a:r>
              <a:rPr lang="en-US" sz="1200" dirty="0"/>
              <a:t>Assistance to For Profit-Businesses</a:t>
            </a:r>
          </a:p>
          <a:p>
            <a:pPr marL="285750" indent="-285750">
              <a:lnSpc>
                <a:spcPct val="100000"/>
              </a:lnSpc>
              <a:spcBef>
                <a:spcPts val="0"/>
              </a:spcBef>
              <a:buFont typeface="Arial" panose="020B0604020202020204" pitchFamily="34" charset="0"/>
              <a:buChar char="•"/>
            </a:pPr>
            <a:endParaRPr lang="en-US" sz="1200" i="1" dirty="0">
              <a:solidFill>
                <a:schemeClr val="tx1">
                  <a:lumMod val="50000"/>
                </a:schemeClr>
              </a:solidFill>
            </a:endParaRPr>
          </a:p>
          <a:p>
            <a:endParaRPr lang="en-US" sz="1200" dirty="0"/>
          </a:p>
        </p:txBody>
      </p:sp>
      <p:sp>
        <p:nvSpPr>
          <p:cNvPr id="11" name="Slide Number Placeholder 10">
            <a:extLst>
              <a:ext uri="{FF2B5EF4-FFF2-40B4-BE49-F238E27FC236}">
                <a16:creationId xmlns:a16="http://schemas.microsoft.com/office/drawing/2014/main" id="{8B50C3FA-D20D-3049-9C7F-6F37D4E022C5}"/>
              </a:ext>
            </a:extLst>
          </p:cNvPr>
          <p:cNvSpPr>
            <a:spLocks noGrp="1"/>
          </p:cNvSpPr>
          <p:nvPr>
            <p:ph type="sldNum" sz="quarter" idx="16"/>
          </p:nvPr>
        </p:nvSpPr>
        <p:spPr>
          <a:xfrm>
            <a:off x="971550" y="6249093"/>
            <a:ext cx="523240" cy="247651"/>
          </a:xfrm>
        </p:spPr>
        <p:txBody>
          <a:bodyPr/>
          <a:lstStyle/>
          <a:p>
            <a:fld id="{294A09A9-5501-47C1-A89A-A340965A2BE2}" type="slidenum">
              <a:rPr lang="en-US" smtClean="0"/>
              <a:pPr/>
              <a:t>4</a:t>
            </a:fld>
            <a:endParaRPr lang="en-US"/>
          </a:p>
        </p:txBody>
      </p:sp>
      <p:sp>
        <p:nvSpPr>
          <p:cNvPr id="10" name="Footer Placeholder 9">
            <a:extLst>
              <a:ext uri="{FF2B5EF4-FFF2-40B4-BE49-F238E27FC236}">
                <a16:creationId xmlns:a16="http://schemas.microsoft.com/office/drawing/2014/main" id="{56278D20-060E-1942-9A72-E600C02A8208}"/>
              </a:ext>
            </a:extLst>
          </p:cNvPr>
          <p:cNvSpPr>
            <a:spLocks noGrp="1"/>
          </p:cNvSpPr>
          <p:nvPr>
            <p:ph type="ftr" sz="quarter" idx="15"/>
          </p:nvPr>
        </p:nvSpPr>
        <p:spPr>
          <a:xfrm>
            <a:off x="1494790" y="6249093"/>
            <a:ext cx="1497330" cy="247651"/>
          </a:xfrm>
        </p:spPr>
        <p:txBody>
          <a:bodyPr/>
          <a:lstStyle/>
          <a:p>
            <a:r>
              <a:rPr lang="en-US"/>
              <a:t>CDBG</a:t>
            </a:r>
          </a:p>
        </p:txBody>
      </p:sp>
      <p:sp>
        <p:nvSpPr>
          <p:cNvPr id="20" name="Rectangle 19">
            <a:extLst>
              <a:ext uri="{FF2B5EF4-FFF2-40B4-BE49-F238E27FC236}">
                <a16:creationId xmlns:a16="http://schemas.microsoft.com/office/drawing/2014/main" id="{ECEBEDD9-D91E-F8D6-447D-38BF99FB960E}"/>
              </a:ext>
            </a:extLst>
          </p:cNvPr>
          <p:cNvSpPr/>
          <p:nvPr/>
        </p:nvSpPr>
        <p:spPr>
          <a:xfrm>
            <a:off x="8187017" y="1848449"/>
            <a:ext cx="2416029" cy="32015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a:extLst>
              <a:ext uri="{FF2B5EF4-FFF2-40B4-BE49-F238E27FC236}">
                <a16:creationId xmlns:a16="http://schemas.microsoft.com/office/drawing/2014/main" id="{FB6368F9-0A74-A3BD-F6E4-9B6831E11181}"/>
              </a:ext>
            </a:extLst>
          </p:cNvPr>
          <p:cNvCxnSpPr>
            <a:cxnSpLocks/>
          </p:cNvCxnSpPr>
          <p:nvPr/>
        </p:nvCxnSpPr>
        <p:spPr>
          <a:xfrm>
            <a:off x="4395831" y="5797974"/>
            <a:ext cx="6123963" cy="0"/>
          </a:xfrm>
          <a:prstGeom prst="line">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7" name="Date Placeholder 12">
            <a:hlinkClick r:id="rId3"/>
            <a:extLst>
              <a:ext uri="{FF2B5EF4-FFF2-40B4-BE49-F238E27FC236}">
                <a16:creationId xmlns:a16="http://schemas.microsoft.com/office/drawing/2014/main" id="{59AB2998-E06C-528B-97D4-EC18242FF441}"/>
              </a:ext>
            </a:extLst>
          </p:cNvPr>
          <p:cNvSpPr txBox="1">
            <a:spLocks/>
          </p:cNvSpPr>
          <p:nvPr/>
        </p:nvSpPr>
        <p:spPr>
          <a:xfrm>
            <a:off x="4395831" y="6243226"/>
            <a:ext cx="7397851" cy="534236"/>
          </a:xfrm>
          <a:prstGeom prst="rect">
            <a:avLst/>
          </a:prstGeom>
        </p:spPr>
        <p:txBody>
          <a:bodyPr vert="horz" lIns="0" tIns="0" rIns="0" bIns="0" rtlCol="0" anchor="t" anchorCtr="0"/>
          <a:lstStyle>
            <a:defPPr>
              <a:defRPr lang="en-US"/>
            </a:defPPr>
            <a:lvl1pPr marL="0" algn="l" defTabSz="914400" rtl="0" eaLnBrk="1" latinLnBrk="0" hangingPunct="1">
              <a:defRPr sz="1100" b="0" i="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chemeClr val="bg1">
                    <a:lumMod val="65000"/>
                    <a:lumOff val="35000"/>
                  </a:schemeClr>
                </a:solidFill>
              </a:rPr>
              <a:t>* LMI = “Persons of low and moderate income” are defined as families, households, and individuals whose incomes do not exceed 80% of the county median income, adjusted for family or household size</a:t>
            </a:r>
            <a:r>
              <a:rPr lang="en-US" dirty="0">
                <a:solidFill>
                  <a:schemeClr val="bg1">
                    <a:lumMod val="65000"/>
                    <a:lumOff val="35000"/>
                  </a:schemeClr>
                </a:solidFill>
                <a:hlinkClick r:id="rId3"/>
              </a:rPr>
              <a:t> (see HUD income limits)</a:t>
            </a:r>
            <a:endParaRPr lang="en-US" dirty="0">
              <a:solidFill>
                <a:schemeClr val="bg1">
                  <a:lumMod val="65000"/>
                  <a:lumOff val="35000"/>
                </a:schemeClr>
              </a:solidFill>
            </a:endParaRPr>
          </a:p>
        </p:txBody>
      </p:sp>
      <p:sp>
        <p:nvSpPr>
          <p:cNvPr id="15" name="Text Placeholder 49">
            <a:extLst>
              <a:ext uri="{FF2B5EF4-FFF2-40B4-BE49-F238E27FC236}">
                <a16:creationId xmlns:a16="http://schemas.microsoft.com/office/drawing/2014/main" id="{5BB0B1E3-2665-0A54-55BF-2DB91A71CCD4}"/>
              </a:ext>
            </a:extLst>
          </p:cNvPr>
          <p:cNvSpPr txBox="1">
            <a:spLocks/>
          </p:cNvSpPr>
          <p:nvPr/>
        </p:nvSpPr>
        <p:spPr>
          <a:xfrm>
            <a:off x="4522751" y="2614671"/>
            <a:ext cx="3074255" cy="4617491"/>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US" dirty="0">
                <a:latin typeface="Franklin Gothic Demi Cond" panose="020B0706030402020204" pitchFamily="34" charset="0"/>
              </a:rPr>
              <a:t>COMMUNITY DEVELOPMENT</a:t>
            </a:r>
          </a:p>
          <a:p>
            <a:pPr marL="285750" indent="-285750">
              <a:lnSpc>
                <a:spcPct val="100000"/>
              </a:lnSpc>
              <a:spcBef>
                <a:spcPts val="0"/>
              </a:spcBef>
              <a:buFont typeface="Arial" panose="020B0604020202020204" pitchFamily="34" charset="0"/>
              <a:buChar char="•"/>
            </a:pPr>
            <a:r>
              <a:rPr lang="en-US" sz="1200" dirty="0"/>
              <a:t>Public Facilities and Improvements and Privately-Owned Utilities </a:t>
            </a:r>
          </a:p>
          <a:p>
            <a:pPr marL="285750" indent="-285750">
              <a:lnSpc>
                <a:spcPct val="100000"/>
              </a:lnSpc>
              <a:spcBef>
                <a:spcPts val="0"/>
              </a:spcBef>
              <a:buFont typeface="Arial" panose="020B0604020202020204" pitchFamily="34" charset="0"/>
              <a:buChar char="•"/>
            </a:pPr>
            <a:r>
              <a:rPr lang="en-US" sz="1200" dirty="0"/>
              <a:t>Architectural Barrier Removal </a:t>
            </a:r>
          </a:p>
          <a:p>
            <a:pPr marL="285750" indent="-285750">
              <a:lnSpc>
                <a:spcPct val="100000"/>
              </a:lnSpc>
              <a:spcBef>
                <a:spcPts val="0"/>
              </a:spcBef>
              <a:buFont typeface="Arial" panose="020B0604020202020204" pitchFamily="34" charset="0"/>
              <a:buChar char="•"/>
            </a:pPr>
            <a:r>
              <a:rPr lang="en-US" sz="1200" dirty="0"/>
              <a:t>Code Enforcement</a:t>
            </a:r>
          </a:p>
          <a:p>
            <a:pPr marL="285750" indent="-285750">
              <a:lnSpc>
                <a:spcPct val="100000"/>
              </a:lnSpc>
              <a:spcBef>
                <a:spcPts val="0"/>
              </a:spcBef>
              <a:buFont typeface="Arial" panose="020B0604020202020204" pitchFamily="34" charset="0"/>
              <a:buChar char="•"/>
            </a:pPr>
            <a:r>
              <a:rPr lang="en-US" sz="1200" dirty="0"/>
              <a:t>Clearance, Rehabilitation, Reconstruction, and Construction of Buildings (including Housing)</a:t>
            </a:r>
          </a:p>
          <a:p>
            <a:pPr marL="285750" indent="-285750">
              <a:lnSpc>
                <a:spcPct val="100000"/>
              </a:lnSpc>
              <a:spcBef>
                <a:spcPts val="0"/>
              </a:spcBef>
              <a:buFont typeface="Arial" panose="020B0604020202020204" pitchFamily="34" charset="0"/>
              <a:buChar char="•"/>
            </a:pPr>
            <a:r>
              <a:rPr lang="en-US" sz="1200" dirty="0"/>
              <a:t>Loss of Rental Income </a:t>
            </a:r>
            <a:r>
              <a:rPr lang="en-US" sz="1200" i="1" dirty="0">
                <a:solidFill>
                  <a:schemeClr val="tx1">
                    <a:lumMod val="50000"/>
                  </a:schemeClr>
                </a:solidFill>
              </a:rPr>
              <a:t>(not eligible for Program Income funding)</a:t>
            </a:r>
          </a:p>
          <a:p>
            <a:pPr marL="285750" indent="-285750">
              <a:lnSpc>
                <a:spcPct val="100000"/>
              </a:lnSpc>
              <a:spcBef>
                <a:spcPts val="0"/>
              </a:spcBef>
              <a:buFont typeface="Arial" panose="020B0604020202020204" pitchFamily="34" charset="0"/>
              <a:buChar char="•"/>
            </a:pPr>
            <a:r>
              <a:rPr lang="en-US" sz="1200" dirty="0"/>
              <a:t>Relocation</a:t>
            </a:r>
          </a:p>
          <a:p>
            <a:pPr marL="285750" indent="-285750">
              <a:lnSpc>
                <a:spcPct val="100000"/>
              </a:lnSpc>
              <a:spcBef>
                <a:spcPts val="0"/>
              </a:spcBef>
              <a:buFont typeface="Arial" panose="020B0604020202020204" pitchFamily="34" charset="0"/>
              <a:buChar char="•"/>
            </a:pPr>
            <a:r>
              <a:rPr lang="en-US" sz="1200" dirty="0"/>
              <a:t>Payment of Non-Federal Share</a:t>
            </a:r>
          </a:p>
          <a:p>
            <a:pPr marL="285750" indent="-285750">
              <a:lnSpc>
                <a:spcPct val="100000"/>
              </a:lnSpc>
              <a:spcBef>
                <a:spcPts val="0"/>
              </a:spcBef>
              <a:buFont typeface="Arial" panose="020B0604020202020204" pitchFamily="34" charset="0"/>
              <a:buChar char="•"/>
            </a:pPr>
            <a:r>
              <a:rPr lang="en-US" sz="1200" dirty="0"/>
              <a:t>Homeownership Assistance </a:t>
            </a:r>
          </a:p>
          <a:p>
            <a:pPr marL="285750" indent="-285750">
              <a:lnSpc>
                <a:spcPct val="100000"/>
              </a:lnSpc>
              <a:spcBef>
                <a:spcPts val="0"/>
              </a:spcBef>
              <a:buFont typeface="Arial" panose="020B0604020202020204" pitchFamily="34" charset="0"/>
              <a:buChar char="•"/>
            </a:pPr>
            <a:r>
              <a:rPr lang="en-US" sz="1200" dirty="0"/>
              <a:t>Housing Services</a:t>
            </a:r>
          </a:p>
          <a:p>
            <a:pPr marL="285750" indent="-285750">
              <a:lnSpc>
                <a:spcPct val="100000"/>
              </a:lnSpc>
              <a:spcBef>
                <a:spcPts val="0"/>
              </a:spcBef>
              <a:buFont typeface="Arial" panose="020B0604020202020204" pitchFamily="34" charset="0"/>
              <a:buChar char="•"/>
            </a:pPr>
            <a:r>
              <a:rPr lang="en-US" sz="1200" dirty="0"/>
              <a:t>Lead-based Paint Hazard Evaluation and Reduction </a:t>
            </a:r>
          </a:p>
          <a:p>
            <a:pPr marL="285750" indent="-285750">
              <a:lnSpc>
                <a:spcPct val="100000"/>
              </a:lnSpc>
              <a:spcBef>
                <a:spcPts val="0"/>
              </a:spcBef>
              <a:buFont typeface="Arial" panose="020B0604020202020204" pitchFamily="34" charset="0"/>
              <a:buChar char="•"/>
            </a:pPr>
            <a:endParaRPr lang="en-US" sz="1050" dirty="0"/>
          </a:p>
        </p:txBody>
      </p:sp>
      <p:sp>
        <p:nvSpPr>
          <p:cNvPr id="16" name="Text Placeholder 8">
            <a:extLst>
              <a:ext uri="{FF2B5EF4-FFF2-40B4-BE49-F238E27FC236}">
                <a16:creationId xmlns:a16="http://schemas.microsoft.com/office/drawing/2014/main" id="{6A895456-CAE9-45CA-38FA-5E9B11C71A42}"/>
              </a:ext>
            </a:extLst>
          </p:cNvPr>
          <p:cNvSpPr txBox="1">
            <a:spLocks/>
          </p:cNvSpPr>
          <p:nvPr/>
        </p:nvSpPr>
        <p:spPr>
          <a:xfrm>
            <a:off x="8424694" y="2683076"/>
            <a:ext cx="2825377" cy="712410"/>
          </a:xfrm>
          <a:prstGeom prst="rect">
            <a:avLst/>
          </a:prstGeom>
        </p:spPr>
        <p:txBody>
          <a:bodyPr vert="horz" lIns="0" tIns="0" rIns="0" bIns="0" rtlCol="0" anchor="t" anchorCtr="0">
            <a:noAutofit/>
          </a:bodyPr>
          <a:lstStyle>
            <a:defPPr>
              <a:defRPr lang="en-US"/>
            </a:defPPr>
            <a:lvl1pPr marL="0" algn="l" defTabSz="914400" rtl="0" eaLnBrk="1" latinLnBrk="0" hangingPunct="1">
              <a:defRPr sz="1100" b="0" i="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dirty="0">
                <a:latin typeface="Franklin Gothic Demi Cond" panose="020B0706030402020204" pitchFamily="34" charset="0"/>
              </a:rPr>
              <a:t>ECONOMIC DEVELOPMENT</a:t>
            </a:r>
          </a:p>
        </p:txBody>
      </p:sp>
      <p:sp>
        <p:nvSpPr>
          <p:cNvPr id="6" name="Date Placeholder 12">
            <a:hlinkClick r:id="rId3"/>
            <a:extLst>
              <a:ext uri="{FF2B5EF4-FFF2-40B4-BE49-F238E27FC236}">
                <a16:creationId xmlns:a16="http://schemas.microsoft.com/office/drawing/2014/main" id="{00497E65-2891-62E8-9B8C-A3A1E537811D}"/>
              </a:ext>
            </a:extLst>
          </p:cNvPr>
          <p:cNvSpPr txBox="1">
            <a:spLocks/>
          </p:cNvSpPr>
          <p:nvPr/>
        </p:nvSpPr>
        <p:spPr>
          <a:xfrm>
            <a:off x="4395831" y="5937198"/>
            <a:ext cx="6568485" cy="534236"/>
          </a:xfrm>
          <a:prstGeom prst="rect">
            <a:avLst/>
          </a:prstGeom>
        </p:spPr>
        <p:txBody>
          <a:bodyPr vert="horz" lIns="0" tIns="0" rIns="0" bIns="0" rtlCol="0" anchor="t" anchorCtr="0"/>
          <a:lstStyle>
            <a:defPPr>
              <a:defRPr lang="en-US"/>
            </a:defPPr>
            <a:lvl1pPr marL="0" algn="l" defTabSz="914400" rtl="0" eaLnBrk="1" latinLnBrk="0" hangingPunct="1">
              <a:defRPr sz="1100" b="0" i="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b="0" i="0" dirty="0">
                <a:effectLst/>
                <a:latin typeface="Avenir Next W01"/>
              </a:rPr>
              <a:t>Resource to check LMI status of geographic locations: </a:t>
            </a:r>
            <a:r>
              <a:rPr lang="en-US" b="0" i="0" dirty="0">
                <a:solidFill>
                  <a:srgbClr val="FFFFFF"/>
                </a:solidFill>
                <a:effectLst/>
                <a:latin typeface="Avenir Next W01"/>
                <a:hlinkClick r:id="rId4"/>
              </a:rPr>
              <a:t>LMISD Map Application 2016-2020</a:t>
            </a:r>
            <a:endParaRPr lang="en-US" b="0" i="0" dirty="0">
              <a:solidFill>
                <a:srgbClr val="FFFFFF"/>
              </a:solidFill>
              <a:effectLst/>
              <a:latin typeface="Avenir Next W01"/>
            </a:endParaRPr>
          </a:p>
        </p:txBody>
      </p:sp>
    </p:spTree>
    <p:extLst>
      <p:ext uri="{BB962C8B-B14F-4D97-AF65-F5344CB8AC3E}">
        <p14:creationId xmlns:p14="http://schemas.microsoft.com/office/powerpoint/2010/main" val="4954834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122DF8-59D4-D94D-8ED9-F2F319899DBF}"/>
              </a:ext>
            </a:extLst>
          </p:cNvPr>
          <p:cNvSpPr>
            <a:spLocks noGrp="1"/>
          </p:cNvSpPr>
          <p:nvPr>
            <p:ph type="title"/>
          </p:nvPr>
        </p:nvSpPr>
        <p:spPr>
          <a:xfrm>
            <a:off x="952500" y="178738"/>
            <a:ext cx="10274324" cy="1329541"/>
          </a:xfrm>
        </p:spPr>
        <p:txBody>
          <a:bodyPr/>
          <a:lstStyle/>
          <a:p>
            <a:r>
              <a:rPr lang="en-US" sz="4000"/>
              <a:t>CDBG Ineligible Activities</a:t>
            </a:r>
          </a:p>
        </p:txBody>
      </p:sp>
      <p:sp>
        <p:nvSpPr>
          <p:cNvPr id="50" name="Text Placeholder 49">
            <a:extLst>
              <a:ext uri="{FF2B5EF4-FFF2-40B4-BE49-F238E27FC236}">
                <a16:creationId xmlns:a16="http://schemas.microsoft.com/office/drawing/2014/main" id="{C60A09F8-DA84-487F-81AC-337BE4A9F35B}"/>
              </a:ext>
            </a:extLst>
          </p:cNvPr>
          <p:cNvSpPr>
            <a:spLocks noGrp="1"/>
          </p:cNvSpPr>
          <p:nvPr>
            <p:ph type="body" sz="quarter" idx="17"/>
          </p:nvPr>
        </p:nvSpPr>
        <p:spPr>
          <a:xfrm>
            <a:off x="952500" y="2269590"/>
            <a:ext cx="10515250" cy="4588410"/>
          </a:xfrm>
        </p:spPr>
        <p:txBody>
          <a:bodyPr>
            <a:normAutofit/>
          </a:bodyPr>
          <a:lstStyle/>
          <a:p>
            <a:pPr marL="285750" indent="-285750">
              <a:buFont typeface="Arial" panose="020B0604020202020204" pitchFamily="34" charset="0"/>
              <a:buChar char="•"/>
            </a:pPr>
            <a:r>
              <a:rPr lang="en-US" dirty="0">
                <a:latin typeface="+mj-lt"/>
              </a:rPr>
              <a:t>General government expenses.</a:t>
            </a:r>
          </a:p>
          <a:p>
            <a:pPr marL="285750" indent="-285750">
              <a:buFont typeface="Arial" panose="020B0604020202020204" pitchFamily="34" charset="0"/>
              <a:buChar char="•"/>
            </a:pPr>
            <a:r>
              <a:rPr lang="en-US" dirty="0">
                <a:latin typeface="+mj-lt"/>
              </a:rPr>
              <a:t>Operating and maintenance expenses for public facilities, improvements and services.</a:t>
            </a:r>
          </a:p>
          <a:p>
            <a:pPr marL="971550" lvl="1" indent="-285750"/>
            <a:r>
              <a:rPr lang="en-US" sz="1200" i="1" dirty="0">
                <a:solidFill>
                  <a:schemeClr val="bg2">
                    <a:lumMod val="50000"/>
                  </a:schemeClr>
                </a:solidFill>
              </a:rPr>
              <a:t>Road repair, park upkeep, new department vehicles, etc</a:t>
            </a:r>
            <a:r>
              <a:rPr lang="en-US" sz="1200" i="1" dirty="0">
                <a:solidFill>
                  <a:schemeClr val="tx1">
                    <a:lumMod val="50000"/>
                  </a:schemeClr>
                </a:solidFill>
              </a:rPr>
              <a:t>. </a:t>
            </a:r>
          </a:p>
          <a:p>
            <a:pPr marL="285750" indent="-285750">
              <a:buFont typeface="Arial" panose="020B0604020202020204" pitchFamily="34" charset="0"/>
              <a:buChar char="•"/>
            </a:pPr>
            <a:r>
              <a:rPr lang="en-US" dirty="0">
                <a:latin typeface="+mj-lt"/>
              </a:rPr>
              <a:t>Improvements to buildings for the conduct of government, except to create accessibility for disabled population.</a:t>
            </a:r>
          </a:p>
          <a:p>
            <a:pPr marL="971550" lvl="1" indent="-285750"/>
            <a:r>
              <a:rPr lang="en-US" sz="1200" i="1" dirty="0">
                <a:solidFill>
                  <a:schemeClr val="bg2">
                    <a:lumMod val="50000"/>
                  </a:schemeClr>
                </a:solidFill>
              </a:rPr>
              <a:t>Roof and building repairs for county general administrative buildings, offices and courthouses</a:t>
            </a:r>
            <a:r>
              <a:rPr lang="en-US" sz="1200" i="1" dirty="0">
                <a:solidFill>
                  <a:schemeClr val="tx1">
                    <a:lumMod val="50000"/>
                  </a:schemeClr>
                </a:solidFill>
              </a:rPr>
              <a:t>. </a:t>
            </a:r>
            <a:endParaRPr lang="en-US" sz="1200" i="1" dirty="0">
              <a:latin typeface="+mj-lt"/>
            </a:endParaRPr>
          </a:p>
          <a:p>
            <a:pPr marL="285750" indent="-285750">
              <a:buFont typeface="Arial" panose="020B0604020202020204" pitchFamily="34" charset="0"/>
              <a:buChar char="•"/>
            </a:pPr>
            <a:r>
              <a:rPr lang="en-US" dirty="0">
                <a:latin typeface="+mj-lt"/>
              </a:rPr>
              <a:t>Political or religious activities.</a:t>
            </a:r>
          </a:p>
          <a:p>
            <a:pPr marL="285750" indent="-285750">
              <a:buFont typeface="Arial" panose="020B0604020202020204" pitchFamily="34" charset="0"/>
              <a:buChar char="•"/>
            </a:pPr>
            <a:r>
              <a:rPr lang="en-US" dirty="0">
                <a:latin typeface="+mj-lt"/>
              </a:rPr>
              <a:t>Purchase of equipment or furnishings for a property excluding manufacturing equipment connected with economic development activities and the purchase of fire engines.</a:t>
            </a:r>
          </a:p>
          <a:p>
            <a:pPr marL="285750" indent="-285750">
              <a:buFont typeface="Arial" panose="020B0604020202020204" pitchFamily="34" charset="0"/>
              <a:buChar char="•"/>
            </a:pPr>
            <a:r>
              <a:rPr lang="en-US" dirty="0">
                <a:latin typeface="+mj-lt"/>
              </a:rPr>
              <a:t>New housing construction.</a:t>
            </a:r>
          </a:p>
          <a:p>
            <a:pPr marL="285750" indent="-285750">
              <a:buFont typeface="Arial" panose="020B0604020202020204" pitchFamily="34" charset="0"/>
              <a:buChar char="•"/>
            </a:pPr>
            <a:r>
              <a:rPr lang="en-US" dirty="0">
                <a:latin typeface="+mj-lt"/>
              </a:rPr>
              <a:t>Income payments.</a:t>
            </a:r>
          </a:p>
          <a:p>
            <a:pPr marL="285750" indent="-285750">
              <a:buFont typeface="Arial" panose="020B0604020202020204" pitchFamily="34" charset="0"/>
              <a:buChar char="•"/>
            </a:pPr>
            <a:r>
              <a:rPr lang="en-US" dirty="0">
                <a:latin typeface="+mj-lt"/>
              </a:rPr>
              <a:t>Lobbying activities.</a:t>
            </a:r>
          </a:p>
          <a:p>
            <a:pPr marL="285750" indent="-285750">
              <a:buFont typeface="Arial" panose="020B0604020202020204" pitchFamily="34" charset="0"/>
              <a:buChar char="•"/>
            </a:pPr>
            <a:r>
              <a:rPr lang="en-US" dirty="0">
                <a:latin typeface="+mj-lt"/>
              </a:rPr>
              <a:t>Program Income (PI) Projects: planning projects </a:t>
            </a:r>
            <a:r>
              <a:rPr lang="en-US" i="1" dirty="0"/>
              <a:t>(assessments, feasibility studies, etc.) </a:t>
            </a:r>
            <a:r>
              <a:rPr lang="en-US" dirty="0">
                <a:latin typeface="+mj-lt"/>
              </a:rPr>
              <a:t>and public services</a:t>
            </a:r>
          </a:p>
          <a:p>
            <a:pPr marL="285750" indent="-285750">
              <a:buFont typeface="Arial" panose="020B0604020202020204" pitchFamily="34" charset="0"/>
              <a:buChar char="•"/>
            </a:pPr>
            <a:endParaRPr lang="en-US" sz="1400" dirty="0"/>
          </a:p>
        </p:txBody>
      </p:sp>
      <p:sp>
        <p:nvSpPr>
          <p:cNvPr id="5" name="Slide Number Placeholder 4">
            <a:extLst>
              <a:ext uri="{FF2B5EF4-FFF2-40B4-BE49-F238E27FC236}">
                <a16:creationId xmlns:a16="http://schemas.microsoft.com/office/drawing/2014/main" id="{AB744071-0CE2-7746-9315-22EC28A0F462}"/>
              </a:ext>
            </a:extLst>
          </p:cNvPr>
          <p:cNvSpPr>
            <a:spLocks noGrp="1"/>
          </p:cNvSpPr>
          <p:nvPr>
            <p:ph type="sldNum" sz="quarter" idx="23"/>
          </p:nvPr>
        </p:nvSpPr>
        <p:spPr>
          <a:xfrm>
            <a:off x="971550" y="6332220"/>
            <a:ext cx="523240" cy="247651"/>
          </a:xfrm>
        </p:spPr>
        <p:txBody>
          <a:bodyPr/>
          <a:lstStyle/>
          <a:p>
            <a:fld id="{294A09A9-5501-47C1-A89A-A340965A2BE2}" type="slidenum">
              <a:rPr lang="en-US" smtClean="0"/>
              <a:pPr/>
              <a:t>5</a:t>
            </a:fld>
            <a:endParaRPr lang="en-US"/>
          </a:p>
        </p:txBody>
      </p:sp>
      <p:sp>
        <p:nvSpPr>
          <p:cNvPr id="4" name="Footer Placeholder 3">
            <a:extLst>
              <a:ext uri="{FF2B5EF4-FFF2-40B4-BE49-F238E27FC236}">
                <a16:creationId xmlns:a16="http://schemas.microsoft.com/office/drawing/2014/main" id="{529E91F3-E1A0-DB4A-8CD8-D9D1AB0FFB40}"/>
              </a:ext>
            </a:extLst>
          </p:cNvPr>
          <p:cNvSpPr>
            <a:spLocks noGrp="1"/>
          </p:cNvSpPr>
          <p:nvPr>
            <p:ph type="ftr" sz="quarter" idx="22"/>
          </p:nvPr>
        </p:nvSpPr>
        <p:spPr>
          <a:xfrm>
            <a:off x="1494790" y="6332220"/>
            <a:ext cx="1497330" cy="247651"/>
          </a:xfrm>
        </p:spPr>
        <p:txBody>
          <a:bodyPr/>
          <a:lstStyle/>
          <a:p>
            <a:r>
              <a:rPr lang="en-US"/>
              <a:t>CDBG</a:t>
            </a:r>
          </a:p>
        </p:txBody>
      </p:sp>
    </p:spTree>
    <p:extLst>
      <p:ext uri="{BB962C8B-B14F-4D97-AF65-F5344CB8AC3E}">
        <p14:creationId xmlns:p14="http://schemas.microsoft.com/office/powerpoint/2010/main" val="6438421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8026B5-2F88-BA48-A996-4A13FDFAA43A}"/>
              </a:ext>
            </a:extLst>
          </p:cNvPr>
          <p:cNvSpPr>
            <a:spLocks noGrp="1"/>
          </p:cNvSpPr>
          <p:nvPr>
            <p:ph type="title"/>
          </p:nvPr>
        </p:nvSpPr>
        <p:spPr>
          <a:xfrm>
            <a:off x="941929" y="755445"/>
            <a:ext cx="10308142" cy="1370373"/>
          </a:xfrm>
        </p:spPr>
        <p:txBody>
          <a:bodyPr/>
          <a:lstStyle/>
          <a:p>
            <a:pPr>
              <a:lnSpc>
                <a:spcPct val="100000"/>
              </a:lnSpc>
            </a:pPr>
            <a:r>
              <a:rPr lang="en-US" sz="4000" dirty="0"/>
              <a:t>Mendocino County CDBG Projects </a:t>
            </a:r>
            <a:br>
              <a:rPr lang="en-US" sz="4000" dirty="0"/>
            </a:br>
            <a:endParaRPr lang="en-US" b="0" dirty="0"/>
          </a:p>
        </p:txBody>
      </p:sp>
      <p:sp>
        <p:nvSpPr>
          <p:cNvPr id="3" name="Text Placeholder 2">
            <a:extLst>
              <a:ext uri="{FF2B5EF4-FFF2-40B4-BE49-F238E27FC236}">
                <a16:creationId xmlns:a16="http://schemas.microsoft.com/office/drawing/2014/main" id="{A5ABDF8F-0AD5-5C43-9EF3-8679B9897E01}"/>
              </a:ext>
            </a:extLst>
          </p:cNvPr>
          <p:cNvSpPr>
            <a:spLocks noGrp="1"/>
          </p:cNvSpPr>
          <p:nvPr>
            <p:ph type="body" idx="1"/>
          </p:nvPr>
        </p:nvSpPr>
        <p:spPr>
          <a:xfrm>
            <a:off x="941929" y="1981938"/>
            <a:ext cx="3036477" cy="578687"/>
          </a:xfrm>
        </p:spPr>
        <p:txBody>
          <a:bodyPr/>
          <a:lstStyle/>
          <a:p>
            <a:r>
              <a:rPr lang="en-US" sz="2000" dirty="0">
                <a:solidFill>
                  <a:schemeClr val="tx2">
                    <a:lumMod val="75000"/>
                  </a:schemeClr>
                </a:solidFill>
              </a:rPr>
              <a:t>Current Projects</a:t>
            </a:r>
            <a:endParaRPr lang="en-US" sz="2000" dirty="0"/>
          </a:p>
        </p:txBody>
      </p:sp>
      <p:sp>
        <p:nvSpPr>
          <p:cNvPr id="4" name="Content Placeholder 3">
            <a:extLst>
              <a:ext uri="{FF2B5EF4-FFF2-40B4-BE49-F238E27FC236}">
                <a16:creationId xmlns:a16="http://schemas.microsoft.com/office/drawing/2014/main" id="{7782A119-28D1-B54D-A879-A0DDEC296674}"/>
              </a:ext>
            </a:extLst>
          </p:cNvPr>
          <p:cNvSpPr>
            <a:spLocks noGrp="1"/>
          </p:cNvSpPr>
          <p:nvPr>
            <p:ph sz="half" idx="2"/>
          </p:nvPr>
        </p:nvSpPr>
        <p:spPr>
          <a:xfrm>
            <a:off x="968505" y="2581536"/>
            <a:ext cx="3009901" cy="2556801"/>
          </a:xfrm>
        </p:spPr>
        <p:txBody>
          <a:bodyPr>
            <a:noAutofit/>
          </a:bodyPr>
          <a:lstStyle/>
          <a:p>
            <a:r>
              <a:rPr lang="en-US" dirty="0">
                <a:latin typeface="+mj-lt"/>
              </a:rPr>
              <a:t>Round Valley Community Clean Up </a:t>
            </a:r>
            <a:br>
              <a:rPr lang="en-US" dirty="0">
                <a:latin typeface="+mj-lt"/>
              </a:rPr>
            </a:br>
            <a:r>
              <a:rPr lang="en-US" dirty="0"/>
              <a:t>(RVIT &amp; MCRCD)</a:t>
            </a:r>
          </a:p>
          <a:p>
            <a:r>
              <a:rPr lang="en-US" dirty="0">
                <a:latin typeface="+mj-lt"/>
              </a:rPr>
              <a:t>Micro-enterprise Business Technical Assistance </a:t>
            </a:r>
            <a:r>
              <a:rPr lang="en-US" dirty="0"/>
              <a:t>(West Co.)</a:t>
            </a:r>
          </a:p>
          <a:p>
            <a:endParaRPr lang="en-US" sz="1300" dirty="0"/>
          </a:p>
        </p:txBody>
      </p:sp>
      <p:sp>
        <p:nvSpPr>
          <p:cNvPr id="5" name="Text Placeholder 4">
            <a:extLst>
              <a:ext uri="{FF2B5EF4-FFF2-40B4-BE49-F238E27FC236}">
                <a16:creationId xmlns:a16="http://schemas.microsoft.com/office/drawing/2014/main" id="{B55E5840-ED0D-0349-88F3-4E90A0094985}"/>
              </a:ext>
            </a:extLst>
          </p:cNvPr>
          <p:cNvSpPr>
            <a:spLocks noGrp="1"/>
          </p:cNvSpPr>
          <p:nvPr>
            <p:ph type="body" idx="10"/>
          </p:nvPr>
        </p:nvSpPr>
        <p:spPr>
          <a:xfrm>
            <a:off x="4571723" y="1981937"/>
            <a:ext cx="3448152" cy="578687"/>
          </a:xfrm>
        </p:spPr>
        <p:txBody>
          <a:bodyPr/>
          <a:lstStyle/>
          <a:p>
            <a:r>
              <a:rPr lang="en-US" sz="2000" dirty="0">
                <a:solidFill>
                  <a:schemeClr val="tx2">
                    <a:lumMod val="75000"/>
                  </a:schemeClr>
                </a:solidFill>
              </a:rPr>
              <a:t>Past Projects</a:t>
            </a:r>
          </a:p>
        </p:txBody>
      </p:sp>
      <p:sp>
        <p:nvSpPr>
          <p:cNvPr id="11" name="Slide Number Placeholder 10">
            <a:extLst>
              <a:ext uri="{FF2B5EF4-FFF2-40B4-BE49-F238E27FC236}">
                <a16:creationId xmlns:a16="http://schemas.microsoft.com/office/drawing/2014/main" id="{8B50C3FA-D20D-3049-9C7F-6F37D4E022C5}"/>
              </a:ext>
            </a:extLst>
          </p:cNvPr>
          <p:cNvSpPr>
            <a:spLocks noGrp="1"/>
          </p:cNvSpPr>
          <p:nvPr>
            <p:ph type="sldNum" sz="quarter" idx="16"/>
          </p:nvPr>
        </p:nvSpPr>
        <p:spPr>
          <a:xfrm>
            <a:off x="971550" y="6249093"/>
            <a:ext cx="523240" cy="247651"/>
          </a:xfrm>
        </p:spPr>
        <p:txBody>
          <a:bodyPr/>
          <a:lstStyle/>
          <a:p>
            <a:fld id="{294A09A9-5501-47C1-A89A-A340965A2BE2}" type="slidenum">
              <a:rPr lang="en-US" smtClean="0"/>
              <a:pPr/>
              <a:t>6</a:t>
            </a:fld>
            <a:endParaRPr lang="en-US"/>
          </a:p>
        </p:txBody>
      </p:sp>
      <p:sp>
        <p:nvSpPr>
          <p:cNvPr id="10" name="Footer Placeholder 9">
            <a:extLst>
              <a:ext uri="{FF2B5EF4-FFF2-40B4-BE49-F238E27FC236}">
                <a16:creationId xmlns:a16="http://schemas.microsoft.com/office/drawing/2014/main" id="{56278D20-060E-1942-9A72-E600C02A8208}"/>
              </a:ext>
            </a:extLst>
          </p:cNvPr>
          <p:cNvSpPr>
            <a:spLocks noGrp="1"/>
          </p:cNvSpPr>
          <p:nvPr>
            <p:ph type="ftr" sz="quarter" idx="15"/>
          </p:nvPr>
        </p:nvSpPr>
        <p:spPr>
          <a:xfrm>
            <a:off x="1494790" y="6249093"/>
            <a:ext cx="1497330" cy="247651"/>
          </a:xfrm>
        </p:spPr>
        <p:txBody>
          <a:bodyPr/>
          <a:lstStyle/>
          <a:p>
            <a:r>
              <a:rPr lang="en-US"/>
              <a:t>CDBG</a:t>
            </a:r>
          </a:p>
        </p:txBody>
      </p:sp>
      <p:sp>
        <p:nvSpPr>
          <p:cNvPr id="20" name="Rectangle 19">
            <a:extLst>
              <a:ext uri="{FF2B5EF4-FFF2-40B4-BE49-F238E27FC236}">
                <a16:creationId xmlns:a16="http://schemas.microsoft.com/office/drawing/2014/main" id="{ECEBEDD9-D91E-F8D6-447D-38BF99FB960E}"/>
              </a:ext>
            </a:extLst>
          </p:cNvPr>
          <p:cNvSpPr/>
          <p:nvPr/>
        </p:nvSpPr>
        <p:spPr>
          <a:xfrm>
            <a:off x="8187017" y="1848449"/>
            <a:ext cx="2416029" cy="32015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a:extLst>
              <a:ext uri="{FF2B5EF4-FFF2-40B4-BE49-F238E27FC236}">
                <a16:creationId xmlns:a16="http://schemas.microsoft.com/office/drawing/2014/main" id="{FB6368F9-0A74-A3BD-F6E4-9B6831E11181}"/>
              </a:ext>
            </a:extLst>
          </p:cNvPr>
          <p:cNvCxnSpPr>
            <a:cxnSpLocks/>
          </p:cNvCxnSpPr>
          <p:nvPr/>
        </p:nvCxnSpPr>
        <p:spPr>
          <a:xfrm>
            <a:off x="4395831" y="5797974"/>
            <a:ext cx="6123963" cy="0"/>
          </a:xfrm>
          <a:prstGeom prst="line">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15" name="Text Placeholder 49">
            <a:extLst>
              <a:ext uri="{FF2B5EF4-FFF2-40B4-BE49-F238E27FC236}">
                <a16:creationId xmlns:a16="http://schemas.microsoft.com/office/drawing/2014/main" id="{5BB0B1E3-2665-0A54-55BF-2DB91A71CCD4}"/>
              </a:ext>
            </a:extLst>
          </p:cNvPr>
          <p:cNvSpPr txBox="1">
            <a:spLocks/>
          </p:cNvSpPr>
          <p:nvPr/>
        </p:nvSpPr>
        <p:spPr>
          <a:xfrm>
            <a:off x="4533945" y="2534042"/>
            <a:ext cx="4713964" cy="4617491"/>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hangingPunct="0">
              <a:lnSpc>
                <a:spcPct val="100000"/>
              </a:lnSpc>
              <a:buFont typeface="Wingdings" panose="05000000000000000000" pitchFamily="2" charset="2"/>
              <a:buChar char="§"/>
            </a:pPr>
            <a:r>
              <a:rPr lang="en-US" dirty="0">
                <a:latin typeface="+mj-lt"/>
              </a:rPr>
              <a:t>Business Assistance and Recovery Loan Fund </a:t>
            </a:r>
          </a:p>
          <a:p>
            <a:pPr marL="285750" indent="-285750" hangingPunct="0">
              <a:lnSpc>
                <a:spcPct val="100000"/>
              </a:lnSpc>
              <a:buFont typeface="Wingdings" panose="05000000000000000000" pitchFamily="2" charset="2"/>
              <a:buChar char="§"/>
            </a:pPr>
            <a:r>
              <a:rPr lang="en-US" dirty="0">
                <a:effectLst/>
                <a:latin typeface="+mj-lt"/>
                <a:ea typeface="Times New Roman" panose="02020603050405020304" pitchFamily="18" charset="0"/>
                <a:cs typeface="Times New Roman" panose="02020603050405020304" pitchFamily="18" charset="0"/>
              </a:rPr>
              <a:t>Town of Mendocino ADA Ramp</a:t>
            </a:r>
          </a:p>
          <a:p>
            <a:pPr marL="285750" marR="0" lvl="0" indent="-285750" hangingPunct="0">
              <a:lnSpc>
                <a:spcPct val="100000"/>
              </a:lnSpc>
              <a:spcAft>
                <a:spcPts val="0"/>
              </a:spcAft>
              <a:buFont typeface="Wingdings" panose="05000000000000000000" pitchFamily="2" charset="2"/>
              <a:buChar char="§"/>
            </a:pPr>
            <a:r>
              <a:rPr lang="en-US" dirty="0">
                <a:effectLst/>
                <a:latin typeface="+mj-lt"/>
                <a:ea typeface="Times New Roman" panose="02020603050405020304" pitchFamily="18" charset="0"/>
                <a:cs typeface="Times New Roman" panose="02020603050405020304" pitchFamily="18" charset="0"/>
              </a:rPr>
              <a:t>Pelicans Bluff ADA Coastal Trail</a:t>
            </a:r>
          </a:p>
          <a:p>
            <a:pPr marL="285750" marR="0" lvl="0" indent="-285750" hangingPunct="0">
              <a:lnSpc>
                <a:spcPct val="100000"/>
              </a:lnSpc>
              <a:spcAft>
                <a:spcPts val="0"/>
              </a:spcAft>
              <a:buFont typeface="Wingdings" panose="05000000000000000000" pitchFamily="2" charset="2"/>
              <a:buChar char="§"/>
            </a:pPr>
            <a:r>
              <a:rPr lang="en-US" dirty="0">
                <a:effectLst/>
                <a:latin typeface="+mj-lt"/>
                <a:ea typeface="Times New Roman" panose="02020603050405020304" pitchFamily="18" charset="0"/>
                <a:cs typeface="Times New Roman" panose="02020603050405020304" pitchFamily="18" charset="0"/>
              </a:rPr>
              <a:t>Mill Creek Park Fishing Platform ADA Improvement</a:t>
            </a:r>
          </a:p>
          <a:p>
            <a:pPr marL="285750" marR="0" lvl="0" indent="-285750" hangingPunct="0">
              <a:lnSpc>
                <a:spcPct val="100000"/>
              </a:lnSpc>
              <a:spcAft>
                <a:spcPts val="0"/>
              </a:spcAft>
              <a:buFont typeface="Wingdings" panose="05000000000000000000" pitchFamily="2" charset="2"/>
              <a:buChar char="§"/>
            </a:pPr>
            <a:r>
              <a:rPr lang="en-US" dirty="0">
                <a:effectLst/>
                <a:latin typeface="+mj-lt"/>
                <a:ea typeface="Times New Roman" panose="02020603050405020304" pitchFamily="18" charset="0"/>
                <a:cs typeface="Times New Roman" panose="02020603050405020304" pitchFamily="18" charset="0"/>
              </a:rPr>
              <a:t>Sun House Senior Housing</a:t>
            </a:r>
          </a:p>
          <a:p>
            <a:pPr marL="285750" indent="-285750">
              <a:lnSpc>
                <a:spcPct val="100000"/>
              </a:lnSpc>
              <a:buFont typeface="Wingdings" panose="05000000000000000000" pitchFamily="2" charset="2"/>
              <a:buChar char="§"/>
            </a:pPr>
            <a:r>
              <a:rPr lang="en-US" dirty="0">
                <a:latin typeface="+mj-lt"/>
              </a:rPr>
              <a:t>Acorn Valley Plaza Housing</a:t>
            </a:r>
          </a:p>
          <a:p>
            <a:pPr marL="285750" indent="-285750">
              <a:lnSpc>
                <a:spcPct val="100000"/>
              </a:lnSpc>
              <a:buFont typeface="Wingdings" panose="05000000000000000000" pitchFamily="2" charset="2"/>
              <a:buChar char="§"/>
            </a:pPr>
            <a:r>
              <a:rPr lang="en-US" dirty="0">
                <a:latin typeface="+mj-lt"/>
              </a:rPr>
              <a:t>Live Oak Apartments Transitional Housing</a:t>
            </a:r>
          </a:p>
          <a:p>
            <a:pPr marL="285750" marR="0" lvl="0" indent="-285750" hangingPunct="0">
              <a:lnSpc>
                <a:spcPct val="100000"/>
              </a:lnSpc>
              <a:spcAft>
                <a:spcPts val="0"/>
              </a:spcAft>
              <a:buFont typeface="Wingdings" panose="05000000000000000000" pitchFamily="2" charset="2"/>
              <a:buChar char="§"/>
            </a:pPr>
            <a:endParaRPr lang="en-US" dirty="0">
              <a:effectLst/>
              <a:latin typeface="+mj-lt"/>
              <a:ea typeface="Times New Roman" panose="02020603050405020304" pitchFamily="18" charset="0"/>
              <a:cs typeface="Times New Roman" panose="02020603050405020304" pitchFamily="18" charset="0"/>
            </a:endParaRPr>
          </a:p>
          <a:p>
            <a:pPr>
              <a:lnSpc>
                <a:spcPct val="100000"/>
              </a:lnSpc>
              <a:spcBef>
                <a:spcPts val="0"/>
              </a:spcBef>
            </a:pPr>
            <a:endParaRPr lang="en-US" sz="900" dirty="0">
              <a:latin typeface="+mj-lt"/>
            </a:endParaRPr>
          </a:p>
          <a:p>
            <a:pPr>
              <a:lnSpc>
                <a:spcPct val="100000"/>
              </a:lnSpc>
              <a:spcBef>
                <a:spcPts val="0"/>
              </a:spcBef>
            </a:pPr>
            <a:endParaRPr lang="en-US" sz="900" dirty="0">
              <a:latin typeface="+mj-lt"/>
            </a:endParaRPr>
          </a:p>
          <a:p>
            <a:pPr>
              <a:lnSpc>
                <a:spcPct val="100000"/>
              </a:lnSpc>
              <a:spcBef>
                <a:spcPts val="0"/>
              </a:spcBef>
            </a:pPr>
            <a:endParaRPr lang="en-US" sz="900" dirty="0">
              <a:latin typeface="+mj-lt"/>
            </a:endParaRPr>
          </a:p>
          <a:p>
            <a:pPr>
              <a:lnSpc>
                <a:spcPct val="100000"/>
              </a:lnSpc>
              <a:spcBef>
                <a:spcPts val="0"/>
              </a:spcBef>
            </a:pPr>
            <a:endParaRPr lang="en-US" sz="1100" dirty="0">
              <a:latin typeface="+mj-lt"/>
            </a:endParaRPr>
          </a:p>
        </p:txBody>
      </p:sp>
      <p:pic>
        <p:nvPicPr>
          <p:cNvPr id="32" name="Picture 31" descr="A picture containing mountain, grass, outdoor, sky&#10;&#10;Description automatically generated">
            <a:extLst>
              <a:ext uri="{FF2B5EF4-FFF2-40B4-BE49-F238E27FC236}">
                <a16:creationId xmlns:a16="http://schemas.microsoft.com/office/drawing/2014/main" id="{5227341D-C6F7-D7AA-E72B-7FA805F76733}"/>
              </a:ext>
            </a:extLst>
          </p:cNvPr>
          <p:cNvPicPr>
            <a:picLocks noChangeAspect="1"/>
          </p:cNvPicPr>
          <p:nvPr/>
        </p:nvPicPr>
        <p:blipFill>
          <a:blip r:embed="rId2">
            <a:extLst>
              <a:ext uri="{28A0092B-C50C-407E-A947-70E740481C1C}">
                <a14:useLocalDpi xmlns:a14="http://schemas.microsoft.com/office/drawing/2010/main" val="0"/>
              </a:ext>
            </a:extLst>
          </a:blip>
          <a:srcRect l="61337" t="-93" r="14515" b="15475"/>
          <a:stretch/>
        </p:blipFill>
        <p:spPr>
          <a:xfrm>
            <a:off x="9247909" y="-1799"/>
            <a:ext cx="2944091" cy="5797974"/>
          </a:xfrm>
          <a:prstGeom prst="rect">
            <a:avLst/>
          </a:prstGeom>
        </p:spPr>
      </p:pic>
    </p:spTree>
    <p:extLst>
      <p:ext uri="{BB962C8B-B14F-4D97-AF65-F5344CB8AC3E}">
        <p14:creationId xmlns:p14="http://schemas.microsoft.com/office/powerpoint/2010/main" val="31996718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F0FA04-6227-9040-92A6-9514A59B8E7B}"/>
              </a:ext>
            </a:extLst>
          </p:cNvPr>
          <p:cNvSpPr>
            <a:spLocks noGrp="1"/>
          </p:cNvSpPr>
          <p:nvPr>
            <p:ph type="title"/>
          </p:nvPr>
        </p:nvSpPr>
        <p:spPr>
          <a:xfrm>
            <a:off x="964023" y="141475"/>
            <a:ext cx="10163506" cy="1348451"/>
          </a:xfrm>
        </p:spPr>
        <p:txBody>
          <a:bodyPr/>
          <a:lstStyle/>
          <a:p>
            <a:r>
              <a:rPr lang="en-US"/>
              <a:t>CDBG FUNDING</a:t>
            </a:r>
          </a:p>
        </p:txBody>
      </p:sp>
      <p:sp>
        <p:nvSpPr>
          <p:cNvPr id="3" name="Text Placeholder 2">
            <a:extLst>
              <a:ext uri="{FF2B5EF4-FFF2-40B4-BE49-F238E27FC236}">
                <a16:creationId xmlns:a16="http://schemas.microsoft.com/office/drawing/2014/main" id="{9CD657E5-4675-E84E-840E-4F6D4868C5A9}"/>
              </a:ext>
            </a:extLst>
          </p:cNvPr>
          <p:cNvSpPr>
            <a:spLocks noGrp="1"/>
          </p:cNvSpPr>
          <p:nvPr>
            <p:ph type="body" idx="1"/>
          </p:nvPr>
        </p:nvSpPr>
        <p:spPr>
          <a:xfrm>
            <a:off x="6356737" y="2090652"/>
            <a:ext cx="5291402" cy="584667"/>
          </a:xfrm>
        </p:spPr>
        <p:txBody>
          <a:bodyPr/>
          <a:lstStyle/>
          <a:p>
            <a:r>
              <a:rPr lang="en-US" dirty="0"/>
              <a:t>Notice of Funding Availability (NOFA)</a:t>
            </a:r>
          </a:p>
        </p:txBody>
      </p:sp>
      <p:sp>
        <p:nvSpPr>
          <p:cNvPr id="4" name="Text Placeholder 3">
            <a:extLst>
              <a:ext uri="{FF2B5EF4-FFF2-40B4-BE49-F238E27FC236}">
                <a16:creationId xmlns:a16="http://schemas.microsoft.com/office/drawing/2014/main" id="{6AF03CC0-7DA0-ED4F-B612-580E138D588A}"/>
              </a:ext>
            </a:extLst>
          </p:cNvPr>
          <p:cNvSpPr>
            <a:spLocks noGrp="1"/>
          </p:cNvSpPr>
          <p:nvPr>
            <p:ph type="body" idx="10"/>
          </p:nvPr>
        </p:nvSpPr>
        <p:spPr>
          <a:xfrm>
            <a:off x="964023" y="2090653"/>
            <a:ext cx="5131977" cy="584667"/>
          </a:xfrm>
        </p:spPr>
        <p:txBody>
          <a:bodyPr/>
          <a:lstStyle/>
          <a:p>
            <a:r>
              <a:rPr lang="en-US" sz="1800" dirty="0"/>
              <a:t>Program </a:t>
            </a:r>
            <a:r>
              <a:rPr lang="en-US" sz="2000" dirty="0"/>
              <a:t>Income</a:t>
            </a:r>
            <a:r>
              <a:rPr lang="en-US" sz="1800" dirty="0"/>
              <a:t> (PI)</a:t>
            </a:r>
          </a:p>
        </p:txBody>
      </p:sp>
      <p:sp>
        <p:nvSpPr>
          <p:cNvPr id="6" name="Content Placeholder 5">
            <a:extLst>
              <a:ext uri="{FF2B5EF4-FFF2-40B4-BE49-F238E27FC236}">
                <a16:creationId xmlns:a16="http://schemas.microsoft.com/office/drawing/2014/main" id="{B7D8EEE0-6E1C-9F47-936F-25FCC2FC368C}"/>
              </a:ext>
            </a:extLst>
          </p:cNvPr>
          <p:cNvSpPr>
            <a:spLocks noGrp="1"/>
          </p:cNvSpPr>
          <p:nvPr>
            <p:ph sz="half" idx="13"/>
          </p:nvPr>
        </p:nvSpPr>
        <p:spPr>
          <a:xfrm>
            <a:off x="971550" y="2718709"/>
            <a:ext cx="4595061" cy="3533074"/>
          </a:xfrm>
        </p:spPr>
        <p:txBody>
          <a:bodyPr>
            <a:normAutofit/>
          </a:bodyPr>
          <a:lstStyle/>
          <a:p>
            <a:pPr>
              <a:buFont typeface="Arial" panose="020B0604020202020204" pitchFamily="34" charset="0"/>
              <a:buChar char="•"/>
            </a:pPr>
            <a:r>
              <a:rPr lang="en-US" sz="1400" dirty="0">
                <a:effectLst/>
                <a:ea typeface="Times New Roman" panose="02020603050405020304" pitchFamily="18" charset="0"/>
              </a:rPr>
              <a:t>The County has approximately </a:t>
            </a:r>
            <a:r>
              <a:rPr lang="en-US" sz="1400" b="1" dirty="0">
                <a:effectLst/>
                <a:ea typeface="Times New Roman" panose="02020603050405020304" pitchFamily="18" charset="0"/>
              </a:rPr>
              <a:t>$600,000 </a:t>
            </a:r>
            <a:r>
              <a:rPr lang="en-US" sz="1400" dirty="0">
                <a:effectLst/>
                <a:ea typeface="Times New Roman" panose="02020603050405020304" pitchFamily="18" charset="0"/>
              </a:rPr>
              <a:t>in Program Income funds available for eligible CDBG projects.</a:t>
            </a:r>
          </a:p>
          <a:p>
            <a:r>
              <a:rPr lang="en-US" sz="1400" dirty="0"/>
              <a:t>Some CDBG activities, such as business assistance loans, generate program income, extending CDBG dollars further. </a:t>
            </a:r>
          </a:p>
          <a:p>
            <a:r>
              <a:rPr lang="en-US" sz="1400" dirty="0"/>
              <a:t>PI is defined as gross income generated from CDBG funds and may only be used for eligible CDBG projects or programs that comply with federal requirements. </a:t>
            </a:r>
          </a:p>
          <a:p>
            <a:r>
              <a:rPr lang="en-US" sz="1400" dirty="0"/>
              <a:t>The County is required to have a plan in place to use existing PI funds before applying for further CDBG funding.</a:t>
            </a:r>
          </a:p>
          <a:p>
            <a:pPr>
              <a:buFont typeface="Arial" panose="020B0604020202020204" pitchFamily="34" charset="0"/>
              <a:buChar char="•"/>
            </a:pPr>
            <a:endParaRPr lang="en-US" sz="1200" dirty="0"/>
          </a:p>
        </p:txBody>
      </p:sp>
      <p:sp>
        <p:nvSpPr>
          <p:cNvPr id="9" name="Slide Number Placeholder 8">
            <a:extLst>
              <a:ext uri="{FF2B5EF4-FFF2-40B4-BE49-F238E27FC236}">
                <a16:creationId xmlns:a16="http://schemas.microsoft.com/office/drawing/2014/main" id="{9A5802D8-6C81-6C4F-97CF-C1F2344EE894}"/>
              </a:ext>
            </a:extLst>
          </p:cNvPr>
          <p:cNvSpPr>
            <a:spLocks noGrp="1"/>
          </p:cNvSpPr>
          <p:nvPr>
            <p:ph type="sldNum" sz="quarter" idx="16"/>
          </p:nvPr>
        </p:nvSpPr>
        <p:spPr>
          <a:xfrm>
            <a:off x="971550" y="6332220"/>
            <a:ext cx="523240" cy="247651"/>
          </a:xfrm>
        </p:spPr>
        <p:txBody>
          <a:bodyPr/>
          <a:lstStyle/>
          <a:p>
            <a:fld id="{294A09A9-5501-47C1-A89A-A340965A2BE2}" type="slidenum">
              <a:rPr lang="en-US" smtClean="0"/>
              <a:pPr/>
              <a:t>7</a:t>
            </a:fld>
            <a:endParaRPr lang="en-US"/>
          </a:p>
        </p:txBody>
      </p:sp>
      <p:sp>
        <p:nvSpPr>
          <p:cNvPr id="8" name="Footer Placeholder 7">
            <a:extLst>
              <a:ext uri="{FF2B5EF4-FFF2-40B4-BE49-F238E27FC236}">
                <a16:creationId xmlns:a16="http://schemas.microsoft.com/office/drawing/2014/main" id="{2A659727-BBB9-9B49-BCA1-694F74F717C4}"/>
              </a:ext>
            </a:extLst>
          </p:cNvPr>
          <p:cNvSpPr>
            <a:spLocks noGrp="1"/>
          </p:cNvSpPr>
          <p:nvPr>
            <p:ph type="ftr" sz="quarter" idx="15"/>
          </p:nvPr>
        </p:nvSpPr>
        <p:spPr>
          <a:xfrm>
            <a:off x="1494790" y="6332220"/>
            <a:ext cx="1497330" cy="247651"/>
          </a:xfrm>
        </p:spPr>
        <p:txBody>
          <a:bodyPr/>
          <a:lstStyle/>
          <a:p>
            <a:r>
              <a:rPr lang="en-US"/>
              <a:t>CDBG</a:t>
            </a:r>
          </a:p>
        </p:txBody>
      </p:sp>
      <p:sp>
        <p:nvSpPr>
          <p:cNvPr id="11" name="Content Placeholder 5">
            <a:extLst>
              <a:ext uri="{FF2B5EF4-FFF2-40B4-BE49-F238E27FC236}">
                <a16:creationId xmlns:a16="http://schemas.microsoft.com/office/drawing/2014/main" id="{EAE1DA0F-6EBC-6120-ABA3-9D98D5229FAC}"/>
              </a:ext>
            </a:extLst>
          </p:cNvPr>
          <p:cNvSpPr txBox="1">
            <a:spLocks/>
          </p:cNvSpPr>
          <p:nvPr/>
        </p:nvSpPr>
        <p:spPr>
          <a:xfrm>
            <a:off x="6356738" y="2675318"/>
            <a:ext cx="4871240" cy="3656901"/>
          </a:xfrm>
          <a:prstGeom prst="rect">
            <a:avLst/>
          </a:prstGeom>
        </p:spPr>
        <p:txBody>
          <a:bodyPr vert="horz" lIns="0" tIns="0" rIns="0" bIns="0" rtlCol="0" anchor="t" anchorCtr="0">
            <a:normAutofit/>
          </a:bodyPr>
          <a:lstStyle>
            <a:lvl1pPr marL="285750" indent="-285750" algn="l" defTabSz="914400" rtl="0" eaLnBrk="1" latinLnBrk="0" hangingPunct="1">
              <a:lnSpc>
                <a:spcPct val="100000"/>
              </a:lnSpc>
              <a:spcBef>
                <a:spcPts val="1000"/>
              </a:spcBef>
              <a:buFont typeface="Wingdings" pitchFamily="2" charset="2"/>
              <a:buChar char="§"/>
              <a:defRPr sz="1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b="0" i="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b="0" i="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b="0" i="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Arial" panose="020B0604020202020204" pitchFamily="34" charset="0"/>
              <a:buChar char="•"/>
            </a:pPr>
            <a:r>
              <a:rPr lang="en-US" sz="1400" dirty="0">
                <a:effectLst/>
                <a:ea typeface="Times New Roman" panose="02020603050405020304" pitchFamily="18" charset="0"/>
              </a:rPr>
              <a:t>The 2025 NOFA is expected to be published</a:t>
            </a:r>
            <a:r>
              <a:rPr lang="en-US" sz="1400" dirty="0">
                <a:ea typeface="Times New Roman" panose="02020603050405020304" pitchFamily="18" charset="0"/>
              </a:rPr>
              <a:t> by HCD</a:t>
            </a:r>
            <a:r>
              <a:rPr lang="en-US" sz="1400" dirty="0">
                <a:effectLst/>
                <a:ea typeface="Times New Roman" panose="02020603050405020304" pitchFamily="18" charset="0"/>
              </a:rPr>
              <a:t> in June 2025, with applications opening in October 2025.</a:t>
            </a:r>
          </a:p>
          <a:p>
            <a:pPr>
              <a:buFont typeface="Arial" panose="020B0604020202020204" pitchFamily="34" charset="0"/>
              <a:buChar char="•"/>
            </a:pPr>
            <a:r>
              <a:rPr lang="en-US" sz="1400" dirty="0">
                <a:effectLst/>
                <a:ea typeface="Times New Roman" panose="02020603050405020304" pitchFamily="18" charset="0"/>
              </a:rPr>
              <a:t>Currently, the precise level of CDBG funding available through the 2025 NOFA is unknown.</a:t>
            </a:r>
          </a:p>
          <a:p>
            <a:pPr>
              <a:buFont typeface="Arial" panose="020B0604020202020204" pitchFamily="34" charset="0"/>
              <a:buChar char="•"/>
            </a:pPr>
            <a:r>
              <a:rPr lang="en-US" sz="1400" dirty="0">
                <a:effectLst/>
                <a:ea typeface="Times New Roman" panose="02020603050405020304" pitchFamily="18" charset="0"/>
              </a:rPr>
              <a:t>The 2024 NOFA allowed jurisdictions to apply for up to three projects with the combined funding for all activities not to exceed $3.6 million.</a:t>
            </a:r>
            <a:r>
              <a:rPr lang="en-US" sz="1400" dirty="0">
                <a:effectLst/>
              </a:rPr>
              <a:t> </a:t>
            </a:r>
          </a:p>
          <a:p>
            <a:pPr lvl="1"/>
            <a:r>
              <a:rPr lang="en-US" sz="1400" dirty="0"/>
              <a:t>Infrastructure or public facility project: up to $3.3 million</a:t>
            </a:r>
          </a:p>
          <a:p>
            <a:pPr lvl="1"/>
            <a:r>
              <a:rPr lang="en-US" sz="1400" dirty="0"/>
              <a:t>Housing program: up to $1.5 million</a:t>
            </a:r>
          </a:p>
          <a:p>
            <a:pPr lvl="1"/>
            <a:r>
              <a:rPr lang="en-US" sz="1400" dirty="0"/>
              <a:t>Economic development: up to $1.5 million</a:t>
            </a:r>
          </a:p>
          <a:p>
            <a:pPr lvl="1"/>
            <a:r>
              <a:rPr lang="en-US" sz="1400" dirty="0"/>
              <a:t>Public services: up to $300,000 </a:t>
            </a:r>
          </a:p>
          <a:p>
            <a:pPr lvl="1"/>
            <a:r>
              <a:rPr lang="en-US" sz="1400" dirty="0"/>
              <a:t>Planning and technical assistance: up to $300,000</a:t>
            </a:r>
          </a:p>
        </p:txBody>
      </p:sp>
    </p:spTree>
    <p:extLst>
      <p:ext uri="{BB962C8B-B14F-4D97-AF65-F5344CB8AC3E}">
        <p14:creationId xmlns:p14="http://schemas.microsoft.com/office/powerpoint/2010/main" val="33416996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2773DC-E7CB-2093-72C6-025CACE5C754}"/>
            </a:ext>
          </a:extLst>
        </p:cNvPr>
        <p:cNvGrpSpPr/>
        <p:nvPr/>
      </p:nvGrpSpPr>
      <p:grpSpPr>
        <a:xfrm>
          <a:off x="0" y="0"/>
          <a:ext cx="0" cy="0"/>
          <a:chOff x="0" y="0"/>
          <a:chExt cx="0" cy="0"/>
        </a:xfrm>
      </p:grpSpPr>
      <p:sp>
        <p:nvSpPr>
          <p:cNvPr id="11" name="Slide Number Placeholder 10">
            <a:extLst>
              <a:ext uri="{FF2B5EF4-FFF2-40B4-BE49-F238E27FC236}">
                <a16:creationId xmlns:a16="http://schemas.microsoft.com/office/drawing/2014/main" id="{5F9EBAFF-48ED-F028-99DE-929C4B71D40E}"/>
              </a:ext>
            </a:extLst>
          </p:cNvPr>
          <p:cNvSpPr>
            <a:spLocks noGrp="1"/>
          </p:cNvSpPr>
          <p:nvPr>
            <p:ph type="sldNum" sz="quarter" idx="16"/>
          </p:nvPr>
        </p:nvSpPr>
        <p:spPr>
          <a:xfrm>
            <a:off x="971550" y="6332220"/>
            <a:ext cx="523240" cy="247651"/>
          </a:xfrm>
        </p:spPr>
        <p:txBody>
          <a:bodyPr/>
          <a:lstStyle/>
          <a:p>
            <a:fld id="{294A09A9-5501-47C1-A89A-A340965A2BE2}" type="slidenum">
              <a:rPr lang="en-US" smtClean="0"/>
              <a:pPr/>
              <a:t>8</a:t>
            </a:fld>
            <a:endParaRPr lang="en-US"/>
          </a:p>
        </p:txBody>
      </p:sp>
      <p:sp>
        <p:nvSpPr>
          <p:cNvPr id="10" name="Footer Placeholder 9">
            <a:extLst>
              <a:ext uri="{FF2B5EF4-FFF2-40B4-BE49-F238E27FC236}">
                <a16:creationId xmlns:a16="http://schemas.microsoft.com/office/drawing/2014/main" id="{A68C7EC9-D286-FAFB-D65E-9152E6122411}"/>
              </a:ext>
            </a:extLst>
          </p:cNvPr>
          <p:cNvSpPr>
            <a:spLocks noGrp="1"/>
          </p:cNvSpPr>
          <p:nvPr>
            <p:ph type="ftr" sz="quarter" idx="15"/>
          </p:nvPr>
        </p:nvSpPr>
        <p:spPr>
          <a:xfrm>
            <a:off x="1494790" y="6332220"/>
            <a:ext cx="1497330" cy="247651"/>
          </a:xfrm>
        </p:spPr>
        <p:txBody>
          <a:bodyPr/>
          <a:lstStyle/>
          <a:p>
            <a:r>
              <a:rPr lang="en-US"/>
              <a:t>CDBG</a:t>
            </a:r>
          </a:p>
        </p:txBody>
      </p:sp>
      <p:sp>
        <p:nvSpPr>
          <p:cNvPr id="20" name="Rectangle 19">
            <a:extLst>
              <a:ext uri="{FF2B5EF4-FFF2-40B4-BE49-F238E27FC236}">
                <a16:creationId xmlns:a16="http://schemas.microsoft.com/office/drawing/2014/main" id="{0E340A9B-254B-A2A6-02F3-3E58C9C4B572}"/>
              </a:ext>
            </a:extLst>
          </p:cNvPr>
          <p:cNvSpPr/>
          <p:nvPr/>
        </p:nvSpPr>
        <p:spPr>
          <a:xfrm>
            <a:off x="8103765" y="1744910"/>
            <a:ext cx="2416029" cy="32015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 name="Straight Connector 3">
            <a:extLst>
              <a:ext uri="{FF2B5EF4-FFF2-40B4-BE49-F238E27FC236}">
                <a16:creationId xmlns:a16="http://schemas.microsoft.com/office/drawing/2014/main" id="{5AD558CB-16D7-B06B-C450-5A5C72944603}"/>
              </a:ext>
            </a:extLst>
          </p:cNvPr>
          <p:cNvCxnSpPr>
            <a:cxnSpLocks/>
          </p:cNvCxnSpPr>
          <p:nvPr/>
        </p:nvCxnSpPr>
        <p:spPr>
          <a:xfrm>
            <a:off x="4395831" y="5813355"/>
            <a:ext cx="6123963" cy="0"/>
          </a:xfrm>
          <a:prstGeom prst="line">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A6680963-98E1-83A9-63FC-FE6AD36CA8F5}"/>
              </a:ext>
            </a:extLst>
          </p:cNvPr>
          <p:cNvGraphicFramePr>
            <a:graphicFrameLocks noGrp="1"/>
          </p:cNvGraphicFramePr>
          <p:nvPr>
            <p:extLst>
              <p:ext uri="{D42A27DB-BD31-4B8C-83A1-F6EECF244321}">
                <p14:modId xmlns:p14="http://schemas.microsoft.com/office/powerpoint/2010/main" val="904945402"/>
              </p:ext>
            </p:extLst>
          </p:nvPr>
        </p:nvGraphicFramePr>
        <p:xfrm>
          <a:off x="971549" y="1559600"/>
          <a:ext cx="10177713" cy="3454300"/>
        </p:xfrm>
        <a:graphic>
          <a:graphicData uri="http://schemas.openxmlformats.org/drawingml/2006/table">
            <a:tbl>
              <a:tblPr/>
              <a:tblGrid>
                <a:gridCol w="6486454">
                  <a:extLst>
                    <a:ext uri="{9D8B030D-6E8A-4147-A177-3AD203B41FA5}">
                      <a16:colId xmlns:a16="http://schemas.microsoft.com/office/drawing/2014/main" val="2107407646"/>
                    </a:ext>
                  </a:extLst>
                </a:gridCol>
                <a:gridCol w="3691259">
                  <a:extLst>
                    <a:ext uri="{9D8B030D-6E8A-4147-A177-3AD203B41FA5}">
                      <a16:colId xmlns:a16="http://schemas.microsoft.com/office/drawing/2014/main" val="3795429960"/>
                    </a:ext>
                  </a:extLst>
                </a:gridCol>
              </a:tblGrid>
              <a:tr h="469841">
                <a:tc>
                  <a:txBody>
                    <a:bodyPr/>
                    <a:lstStyle/>
                    <a:p>
                      <a:pPr marL="0" marR="0" algn="l"/>
                      <a:r>
                        <a:rPr lang="en-US" sz="3200" b="0" dirty="0">
                          <a:solidFill>
                            <a:srgbClr val="000000"/>
                          </a:solidFill>
                          <a:effectLst/>
                          <a:latin typeface="+mj-lt"/>
                          <a:ea typeface="Times New Roman" panose="02020603050405020304" pitchFamily="18" charset="0"/>
                          <a:cs typeface="Arial" panose="020B0604020202020204" pitchFamily="34" charset="0"/>
                        </a:rPr>
                        <a:t>Schedule of Activities</a:t>
                      </a:r>
                      <a:endParaRPr lang="en-US" sz="3200" b="0" dirty="0">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r>
                        <a:rPr lang="en-US" sz="3200" b="0" dirty="0">
                          <a:solidFill>
                            <a:srgbClr val="000000"/>
                          </a:solidFill>
                          <a:effectLst/>
                          <a:latin typeface="+mj-lt"/>
                          <a:ea typeface="Times New Roman" panose="02020603050405020304" pitchFamily="18" charset="0"/>
                          <a:cs typeface="Times New Roman" panose="02020603050405020304" pitchFamily="18" charset="0"/>
                        </a:rPr>
                        <a:t>Proposed Date</a:t>
                      </a:r>
                      <a:endParaRPr lang="en-US" sz="3200" b="0" dirty="0">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930983154"/>
                  </a:ext>
                </a:extLst>
              </a:tr>
              <a:tr h="447020">
                <a:tc>
                  <a:txBody>
                    <a:bodyPr/>
                    <a:lstStyle/>
                    <a:p>
                      <a:pPr marL="0" marR="0" algn="just"/>
                      <a:r>
                        <a:rPr lang="en-US" sz="2400" dirty="0">
                          <a:solidFill>
                            <a:schemeClr val="bg1"/>
                          </a:solidFill>
                          <a:effectLst/>
                          <a:latin typeface="+mn-lt"/>
                          <a:ea typeface="Times New Roman" panose="02020603050405020304" pitchFamily="18" charset="0"/>
                          <a:cs typeface="Arial" panose="020B0604020202020204" pitchFamily="34" charset="0"/>
                        </a:rPr>
                        <a:t>Applicant Workshop</a:t>
                      </a:r>
                      <a:endParaRPr lang="en-US" sz="2400" dirty="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r>
                        <a:rPr lang="en-US" sz="2400" b="1" dirty="0">
                          <a:solidFill>
                            <a:schemeClr val="bg1"/>
                          </a:solidFill>
                          <a:effectLst/>
                          <a:latin typeface="+mn-lt"/>
                          <a:ea typeface="Times New Roman" panose="02020603050405020304" pitchFamily="18" charset="0"/>
                          <a:cs typeface="Times New Roman" panose="02020603050405020304" pitchFamily="18" charset="0"/>
                        </a:rPr>
                        <a:t>March 7, 2025</a:t>
                      </a:r>
                      <a:endParaRPr lang="en-US" sz="2400" dirty="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48107978"/>
                  </a:ext>
                </a:extLst>
              </a:tr>
              <a:tr h="447020">
                <a:tc>
                  <a:txBody>
                    <a:bodyPr/>
                    <a:lstStyle/>
                    <a:p>
                      <a:pPr marL="0" marR="0" algn="just"/>
                      <a:r>
                        <a:rPr lang="en-US" sz="2400" dirty="0">
                          <a:solidFill>
                            <a:schemeClr val="bg1"/>
                          </a:solidFill>
                          <a:effectLst/>
                          <a:latin typeface="+mn-lt"/>
                          <a:ea typeface="Times New Roman" panose="02020603050405020304" pitchFamily="18" charset="0"/>
                          <a:cs typeface="Arial" panose="020B0604020202020204" pitchFamily="34" charset="0"/>
                        </a:rPr>
                        <a:t>Inquiry Deadline</a:t>
                      </a:r>
                      <a:endParaRPr lang="en-US" sz="2400" dirty="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r>
                        <a:rPr lang="en-US" sz="2400" b="1">
                          <a:solidFill>
                            <a:schemeClr val="bg1"/>
                          </a:solidFill>
                          <a:effectLst/>
                          <a:latin typeface="+mn-lt"/>
                          <a:ea typeface="Times New Roman" panose="02020603050405020304" pitchFamily="18" charset="0"/>
                          <a:cs typeface="Times New Roman" panose="02020603050405020304" pitchFamily="18" charset="0"/>
                        </a:rPr>
                        <a:t>March 14, 2025</a:t>
                      </a:r>
                      <a:endParaRPr lang="en-US" sz="240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8459620"/>
                  </a:ext>
                </a:extLst>
              </a:tr>
              <a:tr h="447020">
                <a:tc>
                  <a:txBody>
                    <a:bodyPr/>
                    <a:lstStyle/>
                    <a:p>
                      <a:pPr marL="0" marR="0" algn="just"/>
                      <a:r>
                        <a:rPr lang="en-US" sz="2400" b="1" dirty="0">
                          <a:solidFill>
                            <a:schemeClr val="accent3">
                              <a:lumMod val="50000"/>
                            </a:schemeClr>
                          </a:solidFill>
                          <a:effectLst/>
                          <a:latin typeface="+mn-lt"/>
                          <a:ea typeface="Times New Roman" panose="02020603050405020304" pitchFamily="18" charset="0"/>
                          <a:cs typeface="Arial" panose="020B0604020202020204" pitchFamily="34" charset="0"/>
                        </a:rPr>
                        <a:t>RFP Submission Deadline</a:t>
                      </a:r>
                      <a:endParaRPr lang="en-US" sz="2400" b="1" dirty="0">
                        <a:solidFill>
                          <a:schemeClr val="accent3">
                            <a:lumMod val="50000"/>
                          </a:schemeClr>
                        </a:solidFill>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r>
                        <a:rPr lang="en-US" sz="2400" b="1" dirty="0">
                          <a:solidFill>
                            <a:schemeClr val="accent3">
                              <a:lumMod val="50000"/>
                            </a:schemeClr>
                          </a:solidFill>
                          <a:effectLst/>
                          <a:latin typeface="+mn-lt"/>
                          <a:ea typeface="Times New Roman" panose="02020603050405020304" pitchFamily="18" charset="0"/>
                          <a:cs typeface="Times New Roman" panose="02020603050405020304" pitchFamily="18" charset="0"/>
                        </a:rPr>
                        <a:t>April 3, 2025</a:t>
                      </a:r>
                      <a:endParaRPr lang="en-US" sz="2400" dirty="0">
                        <a:solidFill>
                          <a:schemeClr val="accent3">
                            <a:lumMod val="50000"/>
                          </a:schemeClr>
                        </a:solidFill>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25666854"/>
                  </a:ext>
                </a:extLst>
              </a:tr>
              <a:tr h="447020">
                <a:tc>
                  <a:txBody>
                    <a:bodyPr/>
                    <a:lstStyle/>
                    <a:p>
                      <a:pPr marL="0" marR="0" algn="just"/>
                      <a:r>
                        <a:rPr lang="en-US" sz="2400" dirty="0">
                          <a:solidFill>
                            <a:schemeClr val="bg1"/>
                          </a:solidFill>
                          <a:effectLst/>
                          <a:latin typeface="+mn-lt"/>
                          <a:ea typeface="Times New Roman" panose="02020603050405020304" pitchFamily="18" charset="0"/>
                          <a:cs typeface="Arial" panose="020B0604020202020204" pitchFamily="34" charset="0"/>
                        </a:rPr>
                        <a:t>Approximate RFP Selection and Notification</a:t>
                      </a:r>
                      <a:endParaRPr lang="en-US" sz="2400" dirty="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r>
                        <a:rPr lang="en-US" sz="2400" b="1">
                          <a:solidFill>
                            <a:schemeClr val="bg1"/>
                          </a:solidFill>
                          <a:effectLst/>
                          <a:latin typeface="+mn-lt"/>
                          <a:ea typeface="Times New Roman" panose="02020603050405020304" pitchFamily="18" charset="0"/>
                          <a:cs typeface="Times New Roman" panose="02020603050405020304" pitchFamily="18" charset="0"/>
                        </a:rPr>
                        <a:t>April 2025</a:t>
                      </a:r>
                      <a:endParaRPr lang="en-US" sz="240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51243035"/>
                  </a:ext>
                </a:extLst>
              </a:tr>
              <a:tr h="671201">
                <a:tc>
                  <a:txBody>
                    <a:bodyPr/>
                    <a:lstStyle/>
                    <a:p>
                      <a:pPr marL="0" marR="0" algn="just"/>
                      <a:r>
                        <a:rPr lang="en-US" sz="2400">
                          <a:solidFill>
                            <a:schemeClr val="bg1"/>
                          </a:solidFill>
                          <a:effectLst/>
                          <a:latin typeface="+mn-lt"/>
                          <a:ea typeface="Times New Roman" panose="02020603050405020304" pitchFamily="18" charset="0"/>
                          <a:cs typeface="Arial" panose="020B0604020202020204" pitchFamily="34" charset="0"/>
                        </a:rPr>
                        <a:t>Approximate County Board of Supervisors Approval</a:t>
                      </a:r>
                      <a:endParaRPr lang="en-US" sz="240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r>
                        <a:rPr lang="en-US" sz="2400" b="1" dirty="0">
                          <a:solidFill>
                            <a:schemeClr val="bg1"/>
                          </a:solidFill>
                          <a:effectLst/>
                          <a:latin typeface="+mn-lt"/>
                          <a:ea typeface="Times New Roman" panose="02020603050405020304" pitchFamily="18" charset="0"/>
                          <a:cs typeface="Times New Roman" panose="02020603050405020304" pitchFamily="18" charset="0"/>
                        </a:rPr>
                        <a:t>May 2025</a:t>
                      </a:r>
                      <a:endParaRPr lang="en-US" sz="2400" dirty="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50486427"/>
                  </a:ext>
                </a:extLst>
              </a:tr>
              <a:tr h="447020">
                <a:tc>
                  <a:txBody>
                    <a:bodyPr/>
                    <a:lstStyle/>
                    <a:p>
                      <a:pPr marL="0" marR="0" algn="just"/>
                      <a:r>
                        <a:rPr lang="en-US" sz="2400" dirty="0">
                          <a:solidFill>
                            <a:schemeClr val="bg1"/>
                          </a:solidFill>
                          <a:effectLst/>
                          <a:latin typeface="+mn-lt"/>
                          <a:ea typeface="Times New Roman" panose="02020603050405020304" pitchFamily="18" charset="0"/>
                          <a:cs typeface="Arial" panose="020B0604020202020204" pitchFamily="34" charset="0"/>
                        </a:rPr>
                        <a:t>Approximate Contract Start Date</a:t>
                      </a:r>
                      <a:endParaRPr lang="en-US" sz="2400" dirty="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r>
                        <a:rPr lang="en-US" sz="2400" b="1" dirty="0">
                          <a:solidFill>
                            <a:schemeClr val="bg1"/>
                          </a:solidFill>
                          <a:effectLst/>
                          <a:latin typeface="+mn-lt"/>
                          <a:ea typeface="Times New Roman" panose="02020603050405020304" pitchFamily="18" charset="0"/>
                          <a:cs typeface="Times New Roman" panose="02020603050405020304" pitchFamily="18" charset="0"/>
                        </a:rPr>
                        <a:t>January 2026</a:t>
                      </a:r>
                      <a:endParaRPr lang="en-US" sz="2400" dirty="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29995119"/>
                  </a:ext>
                </a:extLst>
              </a:tr>
            </a:tbl>
          </a:graphicData>
        </a:graphic>
      </p:graphicFrame>
      <p:sp>
        <p:nvSpPr>
          <p:cNvPr id="19" name="Rectangle 4">
            <a:extLst>
              <a:ext uri="{FF2B5EF4-FFF2-40B4-BE49-F238E27FC236}">
                <a16:creationId xmlns:a16="http://schemas.microsoft.com/office/drawing/2014/main" id="{99D517BD-C678-D4A5-EB9D-33365F3B8DB6}"/>
              </a:ext>
            </a:extLst>
          </p:cNvPr>
          <p:cNvSpPr>
            <a:spLocks noChangeArrowheads="1"/>
          </p:cNvSpPr>
          <p:nvPr/>
        </p:nvSpPr>
        <p:spPr bwMode="auto">
          <a:xfrm>
            <a:off x="3192463" y="317817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0284723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9818A9-D439-233D-16F2-20EB93B3D57C}"/>
              </a:ext>
            </a:extLst>
          </p:cNvPr>
          <p:cNvSpPr>
            <a:spLocks noGrp="1"/>
          </p:cNvSpPr>
          <p:nvPr>
            <p:ph type="title"/>
          </p:nvPr>
        </p:nvSpPr>
        <p:spPr/>
        <p:txBody>
          <a:bodyPr/>
          <a:lstStyle/>
          <a:p>
            <a:r>
              <a:rPr lang="en-US" dirty="0"/>
              <a:t>Applications</a:t>
            </a:r>
          </a:p>
        </p:txBody>
      </p:sp>
      <p:sp>
        <p:nvSpPr>
          <p:cNvPr id="3" name="Text Placeholder 2">
            <a:extLst>
              <a:ext uri="{FF2B5EF4-FFF2-40B4-BE49-F238E27FC236}">
                <a16:creationId xmlns:a16="http://schemas.microsoft.com/office/drawing/2014/main" id="{D63A1432-B85A-807E-811C-5245D446173C}"/>
              </a:ext>
            </a:extLst>
          </p:cNvPr>
          <p:cNvSpPr>
            <a:spLocks noGrp="1"/>
          </p:cNvSpPr>
          <p:nvPr>
            <p:ph type="body" idx="1"/>
          </p:nvPr>
        </p:nvSpPr>
        <p:spPr/>
        <p:txBody>
          <a:bodyPr/>
          <a:lstStyle/>
          <a:p>
            <a:r>
              <a:rPr lang="en-US" dirty="0"/>
              <a:t>Review RFP Document</a:t>
            </a:r>
          </a:p>
        </p:txBody>
      </p:sp>
      <p:sp>
        <p:nvSpPr>
          <p:cNvPr id="5" name="Text Placeholder 4">
            <a:extLst>
              <a:ext uri="{FF2B5EF4-FFF2-40B4-BE49-F238E27FC236}">
                <a16:creationId xmlns:a16="http://schemas.microsoft.com/office/drawing/2014/main" id="{55B7D5C0-07CB-61EA-623B-26233912B2CE}"/>
              </a:ext>
            </a:extLst>
          </p:cNvPr>
          <p:cNvSpPr>
            <a:spLocks noGrp="1"/>
          </p:cNvSpPr>
          <p:nvPr>
            <p:ph type="body" idx="10"/>
          </p:nvPr>
        </p:nvSpPr>
        <p:spPr/>
        <p:txBody>
          <a:bodyPr/>
          <a:lstStyle/>
          <a:p>
            <a:r>
              <a:rPr lang="en-US" dirty="0"/>
              <a:t>Proposal Requirements</a:t>
            </a:r>
          </a:p>
        </p:txBody>
      </p:sp>
      <p:sp>
        <p:nvSpPr>
          <p:cNvPr id="7" name="Text Placeholder 6">
            <a:extLst>
              <a:ext uri="{FF2B5EF4-FFF2-40B4-BE49-F238E27FC236}">
                <a16:creationId xmlns:a16="http://schemas.microsoft.com/office/drawing/2014/main" id="{E911E9A2-6B66-17DA-169C-5D2E7D25A2BA}"/>
              </a:ext>
            </a:extLst>
          </p:cNvPr>
          <p:cNvSpPr>
            <a:spLocks noGrp="1"/>
          </p:cNvSpPr>
          <p:nvPr>
            <p:ph type="body" idx="12"/>
          </p:nvPr>
        </p:nvSpPr>
        <p:spPr/>
        <p:txBody>
          <a:bodyPr/>
          <a:lstStyle/>
          <a:p>
            <a:r>
              <a:rPr lang="en-US" dirty="0"/>
              <a:t>Compliance &amp; Eligibility</a:t>
            </a:r>
          </a:p>
        </p:txBody>
      </p:sp>
      <p:sp>
        <p:nvSpPr>
          <p:cNvPr id="9" name="Slide Number Placeholder 8">
            <a:extLst>
              <a:ext uri="{FF2B5EF4-FFF2-40B4-BE49-F238E27FC236}">
                <a16:creationId xmlns:a16="http://schemas.microsoft.com/office/drawing/2014/main" id="{D1617072-0469-8533-0700-58FDC1080196}"/>
              </a:ext>
            </a:extLst>
          </p:cNvPr>
          <p:cNvSpPr>
            <a:spLocks noGrp="1"/>
          </p:cNvSpPr>
          <p:nvPr>
            <p:ph type="sldNum" sz="quarter" idx="16"/>
          </p:nvPr>
        </p:nvSpPr>
        <p:spPr/>
        <p:txBody>
          <a:bodyPr/>
          <a:lstStyle/>
          <a:p>
            <a:fld id="{294A09A9-5501-47C1-A89A-A340965A2BE2}" type="slidenum">
              <a:rPr lang="en-US" smtClean="0"/>
              <a:pPr/>
              <a:t>9</a:t>
            </a:fld>
            <a:endParaRPr lang="en-US">
              <a:latin typeface="+mn-lt"/>
            </a:endParaRPr>
          </a:p>
        </p:txBody>
      </p:sp>
      <p:sp>
        <p:nvSpPr>
          <p:cNvPr id="10" name="Footer Placeholder 9">
            <a:extLst>
              <a:ext uri="{FF2B5EF4-FFF2-40B4-BE49-F238E27FC236}">
                <a16:creationId xmlns:a16="http://schemas.microsoft.com/office/drawing/2014/main" id="{B2FAFED7-C8AA-4425-CF9B-B0828ECEE38B}"/>
              </a:ext>
            </a:extLst>
          </p:cNvPr>
          <p:cNvSpPr>
            <a:spLocks noGrp="1"/>
          </p:cNvSpPr>
          <p:nvPr>
            <p:ph type="ftr" sz="quarter" idx="15"/>
          </p:nvPr>
        </p:nvSpPr>
        <p:spPr/>
        <p:txBody>
          <a:bodyPr/>
          <a:lstStyle/>
          <a:p>
            <a:r>
              <a:rPr lang="en-US"/>
              <a:t>Annual Review</a:t>
            </a:r>
            <a:endParaRPr lang="en-US" b="0"/>
          </a:p>
        </p:txBody>
      </p:sp>
      <p:sp>
        <p:nvSpPr>
          <p:cNvPr id="12" name="Rectangle 1">
            <a:extLst>
              <a:ext uri="{FF2B5EF4-FFF2-40B4-BE49-F238E27FC236}">
                <a16:creationId xmlns:a16="http://schemas.microsoft.com/office/drawing/2014/main" id="{8D9D097F-F4C5-877D-B33D-2A6B6A3B1CFB}"/>
              </a:ext>
            </a:extLst>
          </p:cNvPr>
          <p:cNvSpPr>
            <a:spLocks noGrp="1" noChangeArrowheads="1"/>
          </p:cNvSpPr>
          <p:nvPr>
            <p:ph sz="half" idx="2"/>
          </p:nvPr>
        </p:nvSpPr>
        <p:spPr bwMode="auto">
          <a:xfrm>
            <a:off x="952500" y="2571457"/>
            <a:ext cx="2728217"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ct val="0"/>
              </a:spcAft>
            </a:pPr>
            <a:endParaRPr kumimoji="0" lang="en-US" altLang="en-US" sz="1800" b="0" i="0" u="none" strike="noStrike" cap="none" normalizeH="0" baseline="0" dirty="0">
              <a:ln>
                <a:noFill/>
              </a:ln>
              <a:effectLst/>
            </a:endParaRPr>
          </a:p>
          <a:p>
            <a:pPr eaLnBrk="0" fontAlgn="base" hangingPunct="0">
              <a:spcBef>
                <a:spcPct val="0"/>
              </a:spcBef>
              <a:spcAft>
                <a:spcPct val="0"/>
              </a:spcAft>
            </a:pPr>
            <a:r>
              <a:rPr kumimoji="0" lang="en-US" altLang="en-US" sz="1800" b="0" i="0" u="none" strike="noStrike" cap="none" normalizeH="0" baseline="0" dirty="0">
                <a:ln>
                  <a:noFill/>
                </a:ln>
                <a:effectLst/>
              </a:rPr>
              <a:t>Carefully review </a:t>
            </a:r>
            <a:r>
              <a:rPr kumimoji="0" lang="en-US" altLang="en-US" sz="1800" b="0" i="0" u="none" strike="noStrike" cap="none" normalizeH="0" baseline="0">
                <a:ln>
                  <a:noFill/>
                </a:ln>
                <a:effectLst/>
              </a:rPr>
              <a:t>the </a:t>
            </a:r>
            <a:r>
              <a:rPr kumimoji="0" lang="en-US" altLang="en-US" sz="1800" b="0" i="0" u="none" strike="noStrike" cap="none" normalizeH="0" baseline="0">
                <a:ln>
                  <a:noFill/>
                </a:ln>
                <a:effectLst/>
                <a:hlinkClick r:id="rId2"/>
              </a:rPr>
              <a:t>RFP</a:t>
            </a:r>
            <a:r>
              <a:rPr lang="en-US" altLang="en-US" sz="1800"/>
              <a:t>,</a:t>
            </a:r>
            <a:r>
              <a:rPr kumimoji="0" lang="en-US" altLang="en-US" sz="1800" b="0" i="0" u="none" strike="noStrike" cap="none" normalizeH="0" baseline="0">
                <a:ln>
                  <a:noFill/>
                </a:ln>
                <a:effectLst/>
              </a:rPr>
              <a:t> </a:t>
            </a:r>
            <a:r>
              <a:rPr kumimoji="0" lang="en-US" altLang="en-US" sz="1800" b="0" i="0" u="none" strike="noStrike" cap="none" normalizeH="0" baseline="0" dirty="0">
                <a:ln>
                  <a:noFill/>
                </a:ln>
                <a:effectLst/>
              </a:rPr>
              <a:t>listed guidelines &amp; requirements. </a:t>
            </a:r>
          </a:p>
          <a:p>
            <a:pPr eaLnBrk="0" fontAlgn="base" hangingPunct="0">
              <a:spcBef>
                <a:spcPct val="0"/>
              </a:spcBef>
              <a:spcAft>
                <a:spcPct val="0"/>
              </a:spcAft>
            </a:pPr>
            <a:r>
              <a:rPr kumimoji="0" lang="en-US" altLang="en-US" sz="1800" b="0" i="0" u="none" strike="noStrike" cap="none" normalizeH="0" baseline="0" dirty="0">
                <a:ln>
                  <a:noFill/>
                </a:ln>
                <a:effectLst/>
              </a:rPr>
              <a:t>Ensure project aligns with CDBG objectives.</a:t>
            </a:r>
          </a:p>
          <a:p>
            <a:pPr eaLnBrk="0" fontAlgn="base" hangingPunct="0">
              <a:spcBef>
                <a:spcPct val="0"/>
              </a:spcBef>
              <a:spcAft>
                <a:spcPct val="0"/>
              </a:spcAft>
            </a:pPr>
            <a:r>
              <a:rPr kumimoji="0" lang="en-US" altLang="en-US" sz="1800" b="0" i="0" u="none" strike="noStrike" cap="none" normalizeH="0" baseline="0" dirty="0">
                <a:ln>
                  <a:noFill/>
                </a:ln>
                <a:effectLst/>
              </a:rPr>
              <a:t>Confirm organization is an eligible applicant.</a:t>
            </a:r>
            <a:endParaRPr kumimoji="0" lang="en-US" altLang="en-US" sz="1800" b="0" i="0" u="none" strike="noStrike" cap="none" normalizeH="0" baseline="0" dirty="0">
              <a:ln>
                <a:noFill/>
              </a:ln>
              <a:solidFill>
                <a:schemeClr val="tx1"/>
              </a:solidFill>
              <a:effectLst/>
            </a:endParaRPr>
          </a:p>
        </p:txBody>
      </p:sp>
      <p:sp>
        <p:nvSpPr>
          <p:cNvPr id="13" name="Rectangle 2">
            <a:extLst>
              <a:ext uri="{FF2B5EF4-FFF2-40B4-BE49-F238E27FC236}">
                <a16:creationId xmlns:a16="http://schemas.microsoft.com/office/drawing/2014/main" id="{1D4A395D-514A-155F-5967-901A059B898B}"/>
              </a:ext>
            </a:extLst>
          </p:cNvPr>
          <p:cNvSpPr>
            <a:spLocks noGrp="1" noChangeArrowheads="1"/>
          </p:cNvSpPr>
          <p:nvPr>
            <p:ph sz="half" idx="11"/>
          </p:nvPr>
        </p:nvSpPr>
        <p:spPr bwMode="auto">
          <a:xfrm>
            <a:off x="4569372" y="2432958"/>
            <a:ext cx="2941530" cy="333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ct val="0"/>
              </a:spcAft>
            </a:pPr>
            <a:endParaRPr kumimoji="0" lang="en-US" altLang="en-US" sz="1800" b="0" i="0" u="none" strike="noStrike" cap="none" normalizeH="0" baseline="0" dirty="0">
              <a:ln>
                <a:noFill/>
              </a:ln>
              <a:effectLst/>
            </a:endParaRPr>
          </a:p>
          <a:p>
            <a:pPr eaLnBrk="0" fontAlgn="base" hangingPunct="0">
              <a:spcBef>
                <a:spcPct val="0"/>
              </a:spcBef>
              <a:spcAft>
                <a:spcPct val="0"/>
              </a:spcAft>
            </a:pPr>
            <a:r>
              <a:rPr kumimoji="0" lang="en-US" altLang="en-US" sz="1800" b="0" i="0" u="none" strike="noStrike" cap="none" normalizeH="0" baseline="0" dirty="0">
                <a:ln>
                  <a:noFill/>
                </a:ln>
                <a:effectLst/>
              </a:rPr>
              <a:t>Project description</a:t>
            </a:r>
          </a:p>
          <a:p>
            <a:pPr eaLnBrk="0" fontAlgn="base" hangingPunct="0">
              <a:spcBef>
                <a:spcPct val="0"/>
              </a:spcBef>
              <a:spcAft>
                <a:spcPct val="0"/>
              </a:spcAft>
            </a:pPr>
            <a:r>
              <a:rPr lang="en-US" altLang="en-US" sz="1800" dirty="0"/>
              <a:t>Eligibility justification</a:t>
            </a:r>
          </a:p>
          <a:p>
            <a:pPr lvl="1" eaLnBrk="0" fontAlgn="base" hangingPunct="0">
              <a:spcBef>
                <a:spcPct val="0"/>
              </a:spcBef>
              <a:spcAft>
                <a:spcPct val="0"/>
              </a:spcAft>
            </a:pPr>
            <a:r>
              <a:rPr kumimoji="0" lang="en-US" altLang="en-US" sz="1800" b="0" i="0" u="none" strike="noStrike" cap="none" normalizeH="0" baseline="0" dirty="0">
                <a:ln>
                  <a:noFill/>
                </a:ln>
                <a:effectLst/>
              </a:rPr>
              <a:t>National objec</a:t>
            </a:r>
            <a:r>
              <a:rPr lang="en-US" altLang="en-US" sz="1800" dirty="0"/>
              <a:t>tive</a:t>
            </a:r>
          </a:p>
          <a:p>
            <a:pPr lvl="1" eaLnBrk="0" fontAlgn="base" hangingPunct="0">
              <a:spcBef>
                <a:spcPct val="0"/>
              </a:spcBef>
              <a:spcAft>
                <a:spcPct val="0"/>
              </a:spcAft>
            </a:pPr>
            <a:r>
              <a:rPr kumimoji="0" lang="en-US" altLang="en-US" sz="1800" b="0" i="0" u="none" strike="noStrike" cap="none" normalizeH="0" baseline="0" dirty="0">
                <a:ln>
                  <a:noFill/>
                </a:ln>
                <a:effectLst/>
              </a:rPr>
              <a:t>Eligible activity</a:t>
            </a:r>
          </a:p>
          <a:p>
            <a:pPr lvl="1" eaLnBrk="0" fontAlgn="base" hangingPunct="0">
              <a:spcBef>
                <a:spcPct val="0"/>
              </a:spcBef>
              <a:spcAft>
                <a:spcPct val="0"/>
              </a:spcAft>
            </a:pPr>
            <a:r>
              <a:rPr lang="en-US" altLang="en-US" sz="1800" dirty="0"/>
              <a:t>Applicant eligibility</a:t>
            </a:r>
          </a:p>
          <a:p>
            <a:pPr eaLnBrk="0" fontAlgn="base" hangingPunct="0">
              <a:spcBef>
                <a:spcPct val="0"/>
              </a:spcBef>
              <a:spcAft>
                <a:spcPct val="0"/>
              </a:spcAft>
            </a:pPr>
            <a:r>
              <a:rPr kumimoji="0" lang="en-US" altLang="en-US" sz="1800" b="0" i="0" u="none" strike="noStrike" cap="none" normalizeH="0" baseline="0" dirty="0">
                <a:ln>
                  <a:noFill/>
                </a:ln>
                <a:effectLst/>
              </a:rPr>
              <a:t>Budget &amp; use of funds</a:t>
            </a:r>
          </a:p>
          <a:p>
            <a:pPr eaLnBrk="0" fontAlgn="base" hangingPunct="0">
              <a:spcBef>
                <a:spcPct val="0"/>
              </a:spcBef>
              <a:spcAft>
                <a:spcPct val="0"/>
              </a:spcAft>
            </a:pPr>
            <a:r>
              <a:rPr lang="en-US" altLang="en-US" sz="1800" dirty="0"/>
              <a:t>Implementation plan</a:t>
            </a:r>
          </a:p>
          <a:p>
            <a:pPr eaLnBrk="0" fontAlgn="base" hangingPunct="0">
              <a:spcBef>
                <a:spcPct val="0"/>
              </a:spcBef>
              <a:spcAft>
                <a:spcPct val="0"/>
              </a:spcAft>
            </a:pPr>
            <a:r>
              <a:rPr kumimoji="0" lang="en-US" altLang="en-US" sz="1800" b="0" i="0" u="none" strike="noStrike" cap="none" normalizeH="0" baseline="0" dirty="0">
                <a:ln>
                  <a:noFill/>
                </a:ln>
                <a:effectLst/>
              </a:rPr>
              <a:t>Experience &amp; capacity</a:t>
            </a:r>
          </a:p>
          <a:p>
            <a:pPr eaLnBrk="0" fontAlgn="base" hangingPunct="0">
              <a:spcBef>
                <a:spcPct val="0"/>
              </a:spcBef>
              <a:spcAft>
                <a:spcPct val="0"/>
              </a:spcAft>
            </a:pPr>
            <a:r>
              <a:rPr lang="en-US" altLang="en-US" sz="1800" dirty="0"/>
              <a:t>Community benefit</a:t>
            </a:r>
          </a:p>
          <a:p>
            <a:pPr eaLnBrk="0" fontAlgn="base" hangingPunct="0">
              <a:spcBef>
                <a:spcPct val="0"/>
              </a:spcBef>
              <a:spcAft>
                <a:spcPct val="0"/>
              </a:spcAft>
            </a:pPr>
            <a:r>
              <a:rPr kumimoji="0" lang="en-US" altLang="en-US" sz="1800" b="0" i="0" u="none" strike="noStrike" cap="none" normalizeH="0" baseline="0" dirty="0">
                <a:ln>
                  <a:noFill/>
                </a:ln>
                <a:effectLst/>
              </a:rPr>
              <a:t>2 Letters of Support</a:t>
            </a:r>
          </a:p>
          <a:p>
            <a:pPr eaLnBrk="0" fontAlgn="base" hangingPunct="0">
              <a:spcBef>
                <a:spcPct val="0"/>
              </a:spcBef>
              <a:spcAft>
                <a:spcPct val="0"/>
              </a:spcAft>
            </a:pPr>
            <a:r>
              <a:rPr lang="en-US" altLang="en-US" sz="1800" dirty="0"/>
              <a:t>CDBG Program form</a:t>
            </a:r>
            <a:endParaRPr kumimoji="0" lang="en-US" altLang="en-US" sz="1800" b="0" i="0" u="none" strike="noStrike" cap="none" normalizeH="0" baseline="0" dirty="0">
              <a:ln>
                <a:noFill/>
              </a:ln>
              <a:effectLst/>
            </a:endParaRPr>
          </a:p>
        </p:txBody>
      </p:sp>
      <p:sp>
        <p:nvSpPr>
          <p:cNvPr id="16" name="Rectangle 3">
            <a:extLst>
              <a:ext uri="{FF2B5EF4-FFF2-40B4-BE49-F238E27FC236}">
                <a16:creationId xmlns:a16="http://schemas.microsoft.com/office/drawing/2014/main" id="{30881DE3-1FCD-4E3C-6C73-117DA95D7B6D}"/>
              </a:ext>
            </a:extLst>
          </p:cNvPr>
          <p:cNvSpPr>
            <a:spLocks noGrp="1" noChangeArrowheads="1"/>
          </p:cNvSpPr>
          <p:nvPr>
            <p:ph sz="half" idx="13"/>
          </p:nvPr>
        </p:nvSpPr>
        <p:spPr bwMode="auto">
          <a:xfrm>
            <a:off x="8186244" y="2432958"/>
            <a:ext cx="2721615" cy="341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ct val="0"/>
              </a:spcAft>
            </a:pPr>
            <a:endParaRPr kumimoji="0" lang="en-US" altLang="en-US" sz="1800" b="0" i="0" u="none" strike="noStrike" cap="none" normalizeH="0" baseline="0" dirty="0">
              <a:ln>
                <a:noFill/>
              </a:ln>
              <a:effectLst/>
            </a:endParaRPr>
          </a:p>
          <a:p>
            <a:pPr eaLnBrk="0" fontAlgn="base" hangingPunct="0">
              <a:spcBef>
                <a:spcPct val="0"/>
              </a:spcBef>
              <a:spcAft>
                <a:spcPct val="0"/>
              </a:spcAft>
            </a:pPr>
            <a:r>
              <a:rPr kumimoji="0" lang="en-US" altLang="en-US" sz="1800" b="0" i="0" u="none" strike="noStrike" cap="none" normalizeH="0" baseline="0" dirty="0">
                <a:ln>
                  <a:noFill/>
                </a:ln>
                <a:effectLst/>
              </a:rPr>
              <a:t>Ensure project meets federal and state CDBG regulations. </a:t>
            </a:r>
          </a:p>
          <a:p>
            <a:pPr eaLnBrk="0" fontAlgn="base" hangingPunct="0">
              <a:spcBef>
                <a:spcPct val="0"/>
              </a:spcBef>
              <a:spcAft>
                <a:spcPct val="0"/>
              </a:spcAft>
            </a:pPr>
            <a:r>
              <a:rPr kumimoji="0" lang="en-US" altLang="en-US" sz="1800" b="0" i="0" u="none" strike="noStrike" cap="none" normalizeH="0" baseline="0" dirty="0">
                <a:ln>
                  <a:noFill/>
                </a:ln>
                <a:effectLst/>
              </a:rPr>
              <a:t>Address environmental review, permitting, and other regulatory requirements. </a:t>
            </a:r>
          </a:p>
          <a:p>
            <a:pPr eaLnBrk="0" fontAlgn="base" hangingPunct="0">
              <a:spcBef>
                <a:spcPct val="0"/>
              </a:spcBef>
              <a:spcAft>
                <a:spcPct val="0"/>
              </a:spcAft>
            </a:pPr>
            <a:r>
              <a:rPr kumimoji="0" lang="en-US" altLang="en-US" sz="1800" b="0" i="0" u="none" strike="noStrike" cap="none" normalizeH="0" baseline="0" dirty="0">
                <a:ln>
                  <a:noFill/>
                </a:ln>
                <a:effectLst/>
              </a:rPr>
              <a:t>Show capacity to manage grant funds and reporting obligations </a:t>
            </a:r>
          </a:p>
        </p:txBody>
      </p:sp>
      <p:sp>
        <p:nvSpPr>
          <p:cNvPr id="17" name="Text Placeholder 2">
            <a:extLst>
              <a:ext uri="{FF2B5EF4-FFF2-40B4-BE49-F238E27FC236}">
                <a16:creationId xmlns:a16="http://schemas.microsoft.com/office/drawing/2014/main" id="{DD7EBE47-D895-9391-FA57-FBCD06DB645E}"/>
              </a:ext>
            </a:extLst>
          </p:cNvPr>
          <p:cNvSpPr txBox="1">
            <a:spLocks/>
          </p:cNvSpPr>
          <p:nvPr/>
        </p:nvSpPr>
        <p:spPr>
          <a:xfrm>
            <a:off x="3491564" y="6042876"/>
            <a:ext cx="8427720" cy="578687"/>
          </a:xfrm>
          <a:prstGeom prst="rect">
            <a:avLst/>
          </a:prstGeom>
        </p:spPr>
        <p:txBody>
          <a:bodyPr vert="horz" lIns="0" tIns="0" rIns="0" bIns="0" rtlCol="0" anchor="ctr" anchorCtr="0">
            <a:noAutofit/>
          </a:bodyPr>
          <a:lstStyle>
            <a:lvl1pPr marL="0" indent="0" algn="l" defTabSz="914400" rtl="0" eaLnBrk="1" latinLnBrk="0" hangingPunct="1">
              <a:lnSpc>
                <a:spcPct val="90000"/>
              </a:lnSpc>
              <a:spcBef>
                <a:spcPts val="1000"/>
              </a:spcBef>
              <a:buFont typeface="Arial" panose="020B0604020202020204" pitchFamily="34" charset="0"/>
              <a:buNone/>
              <a:defRPr lang="en-US" sz="1800" b="0" i="0" kern="1200" spc="0" baseline="0" dirty="0">
                <a:solidFill>
                  <a:schemeClr val="tx2"/>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i="0" kern="1200">
                <a:solidFill>
                  <a:schemeClr val="bg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i="0" kern="1200">
                <a:solidFill>
                  <a:schemeClr val="bg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i="0" kern="1200">
                <a:solidFill>
                  <a:schemeClr val="bg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i="0" kern="1200">
                <a:solidFill>
                  <a:schemeClr val="bg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nSpc>
                <a:spcPct val="100000"/>
              </a:lnSpc>
              <a:spcBef>
                <a:spcPts val="300"/>
              </a:spcBef>
            </a:pPr>
            <a:r>
              <a:rPr lang="en-US" dirty="0"/>
              <a:t>Proposals due by 2pm April 3, 2025 </a:t>
            </a:r>
            <a:r>
              <a:rPr lang="en-US" dirty="0">
                <a:effectLst/>
                <a:ea typeface="Times New Roman" panose="02020603050405020304" pitchFamily="18" charset="0"/>
              </a:rPr>
              <a:t>to:  Mendocino County Executive Office</a:t>
            </a:r>
          </a:p>
          <a:p>
            <a:pPr>
              <a:lnSpc>
                <a:spcPct val="100000"/>
              </a:lnSpc>
              <a:spcBef>
                <a:spcPts val="300"/>
              </a:spcBef>
            </a:pPr>
            <a:r>
              <a:rPr lang="en-US" dirty="0">
                <a:effectLst/>
                <a:ea typeface="Times New Roman" panose="02020603050405020304" pitchFamily="18" charset="0"/>
              </a:rPr>
              <a:t>Attn:  Kelly Hansen, 501 Low Gap Road, Room 1010, Ukiah, CA 95482</a:t>
            </a:r>
            <a:endParaRPr lang="en-US" dirty="0"/>
          </a:p>
        </p:txBody>
      </p:sp>
    </p:spTree>
    <p:extLst>
      <p:ext uri="{BB962C8B-B14F-4D97-AF65-F5344CB8AC3E}">
        <p14:creationId xmlns:p14="http://schemas.microsoft.com/office/powerpoint/2010/main" val="509342813"/>
      </p:ext>
    </p:extLst>
  </p:cSld>
  <p:clrMapOvr>
    <a:masterClrMapping/>
  </p:clrMapOvr>
</p:sld>
</file>

<file path=ppt/theme/theme1.xml><?xml version="1.0" encoding="utf-8"?>
<a:theme xmlns:a="http://schemas.openxmlformats.org/drawingml/2006/main" name="Custom">
  <a:themeElements>
    <a:clrScheme name="Swiss">
      <a:dk1>
        <a:srgbClr val="000000"/>
      </a:dk1>
      <a:lt1>
        <a:srgbClr val="FFFFFF"/>
      </a:lt1>
      <a:dk2>
        <a:srgbClr val="E4E4E4"/>
      </a:dk2>
      <a:lt2>
        <a:srgbClr val="7CA655"/>
      </a:lt2>
      <a:accent1>
        <a:srgbClr val="A9D4DB"/>
      </a:accent1>
      <a:accent2>
        <a:srgbClr val="FBE284"/>
      </a:accent2>
      <a:accent3>
        <a:srgbClr val="4495A2"/>
      </a:accent3>
      <a:accent4>
        <a:srgbClr val="AA5881"/>
      </a:accent4>
      <a:accent5>
        <a:srgbClr val="E06742"/>
      </a:accent5>
      <a:accent6>
        <a:srgbClr val="F9D448"/>
      </a:accent6>
      <a:hlink>
        <a:srgbClr val="4495A2"/>
      </a:hlink>
      <a:folHlink>
        <a:srgbClr val="AA5881"/>
      </a:folHlink>
    </a:clrScheme>
    <a:fontScheme name="Custom 175">
      <a:majorFont>
        <a:latin typeface="Franklin Gothic Demi"/>
        <a:ea typeface=""/>
        <a:cs typeface=""/>
      </a:majorFont>
      <a:minorFont>
        <a:latin typeface="Franklin Gothic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eometric annual presentation_Win32_EF_V7" id="{21D76CCA-3643-4633-95C9-29486A1DA50B}" vid="{3EDD3486-FF44-4579-8B83-091A40DEEF6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81AF751-E016-414F-92E5-F2DC739E07D5}">
  <ds:schemaRefs>
    <ds:schemaRef ds:uri="16c05727-aa75-4e4a-9b5f-8a80a1165891"/>
    <ds:schemaRef ds:uri="230e9df3-be65-4c73-a93b-d1236ebd677e"/>
    <ds:schemaRef ds:uri="71af3243-3dd4-4a8d-8c0d-dd76da1f02a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3593354B-8927-46EE-B294-4D51952A09C2}">
  <ds:schemaRefs>
    <ds:schemaRef ds:uri="230e9df3-be65-4c73-a93b-d1236ebd677e"/>
    <ds:schemaRef ds:uri="71af3243-3dd4-4a8d-8c0d-dd76da1f02a5"/>
    <ds:schemaRef ds:uri="http://schemas.microsoft.com/office/2006/metadata/properties"/>
    <ds:schemaRef ds:uri="http://schemas.microsoft.com/office/infopath/2007/PartnerControls"/>
    <ds:schemaRef ds:uri="http://schemas.microsoft.com/sharepoint/v3"/>
  </ds:schemaRefs>
</ds:datastoreItem>
</file>

<file path=customXml/itemProps3.xml><?xml version="1.0" encoding="utf-8"?>
<ds:datastoreItem xmlns:ds="http://schemas.openxmlformats.org/officeDocument/2006/customXml" ds:itemID="{D5B334C4-64A2-4673-803C-35178659DDD3}">
  <ds:schemaRefs>
    <ds:schemaRef ds:uri="http://schemas.microsoft.com/sharepoint/v3/contenttype/forms"/>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Geometric annual presentation</Template>
  <TotalTime>682</TotalTime>
  <Words>1884</Words>
  <Application>Microsoft Office PowerPoint</Application>
  <PresentationFormat>Widescreen</PresentationFormat>
  <Paragraphs>184</Paragraphs>
  <Slides>10</Slides>
  <Notes>6</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10</vt:i4>
      </vt:variant>
    </vt:vector>
  </HeadingPairs>
  <TitlesOfParts>
    <vt:vector size="21" baseType="lpstr">
      <vt:lpstr>Aptos</vt:lpstr>
      <vt:lpstr>Arial</vt:lpstr>
      <vt:lpstr>Avenir Next W01</vt:lpstr>
      <vt:lpstr>Book Antiqua</vt:lpstr>
      <vt:lpstr>Calibri</vt:lpstr>
      <vt:lpstr>Franklin Gothic Book</vt:lpstr>
      <vt:lpstr>Franklin Gothic Demi</vt:lpstr>
      <vt:lpstr>Franklin Gothic Demi Cond</vt:lpstr>
      <vt:lpstr>Times New Roman</vt:lpstr>
      <vt:lpstr>Wingdings</vt:lpstr>
      <vt:lpstr>Custom</vt:lpstr>
      <vt:lpstr>Community Development Block Grant (CDBG)  Program</vt:lpstr>
      <vt:lpstr>Purpose of CDBG</vt:lpstr>
      <vt:lpstr>What is CDBG?</vt:lpstr>
      <vt:lpstr>CDBG Projects &amp; Programs 2 Project Criteria: meet a National Objective &amp; be an Eligible Activity </vt:lpstr>
      <vt:lpstr>CDBG Ineligible Activities</vt:lpstr>
      <vt:lpstr>Mendocino County CDBG Projects  </vt:lpstr>
      <vt:lpstr>CDBG FUNDING</vt:lpstr>
      <vt:lpstr>PowerPoint Presentation</vt:lpstr>
      <vt:lpstr>Applications</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Mendocino County Community Development Block Grant (CDBG)  program Income (PI) Program</dc:title>
  <dc:creator>Kelly Hansen</dc:creator>
  <cp:lastModifiedBy>Kelly Hansen</cp:lastModifiedBy>
  <cp:revision>4</cp:revision>
  <dcterms:created xsi:type="dcterms:W3CDTF">2023-10-10T23:44:54Z</dcterms:created>
  <dcterms:modified xsi:type="dcterms:W3CDTF">2025-03-07T20:27:42Z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y fmtid="{D5CDD505-2E9C-101B-9397-08002B2CF9AE}" pid="4" name="MSIP_Label_defa4170-0d19-0005-0004-bc88714345d2_Enabled">
    <vt:lpwstr>true</vt:lpwstr>
  </property>
  <property fmtid="{D5CDD505-2E9C-101B-9397-08002B2CF9AE}" pid="5" name="MSIP_Label_defa4170-0d19-0005-0004-bc88714345d2_SetDate">
    <vt:lpwstr>2023-10-10T23:44:54Z</vt:lpwstr>
  </property>
  <property fmtid="{D5CDD505-2E9C-101B-9397-08002B2CF9AE}" pid="6" name="MSIP_Label_defa4170-0d19-0005-0004-bc88714345d2_Method">
    <vt:lpwstr>Standard</vt:lpwstr>
  </property>
  <property fmtid="{D5CDD505-2E9C-101B-9397-08002B2CF9AE}" pid="7" name="MSIP_Label_defa4170-0d19-0005-0004-bc88714345d2_Name">
    <vt:lpwstr>defa4170-0d19-0005-0004-bc88714345d2</vt:lpwstr>
  </property>
  <property fmtid="{D5CDD505-2E9C-101B-9397-08002B2CF9AE}" pid="8" name="MSIP_Label_defa4170-0d19-0005-0004-bc88714345d2_SiteId">
    <vt:lpwstr>20545212-faff-42c3-9f9f-e7676c98a7a1</vt:lpwstr>
  </property>
  <property fmtid="{D5CDD505-2E9C-101B-9397-08002B2CF9AE}" pid="9" name="MSIP_Label_defa4170-0d19-0005-0004-bc88714345d2_ActionId">
    <vt:lpwstr>7c1948c3-87b3-4c16-baba-5bc0683004b0</vt:lpwstr>
  </property>
  <property fmtid="{D5CDD505-2E9C-101B-9397-08002B2CF9AE}" pid="10" name="MSIP_Label_defa4170-0d19-0005-0004-bc88714345d2_ContentBits">
    <vt:lpwstr>0</vt:lpwstr>
  </property>
</Properties>
</file>